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7"/>
  </p:notesMasterIdLst>
  <p:sldIdLst>
    <p:sldId id="256" r:id="rId2"/>
    <p:sldId id="257" r:id="rId3"/>
    <p:sldId id="259" r:id="rId4"/>
    <p:sldId id="264" r:id="rId5"/>
    <p:sldId id="263" r:id="rId6"/>
    <p:sldId id="260" r:id="rId7"/>
    <p:sldId id="271" r:id="rId8"/>
    <p:sldId id="265" r:id="rId9"/>
    <p:sldId id="266" r:id="rId10"/>
    <p:sldId id="261" r:id="rId11"/>
    <p:sldId id="268" r:id="rId12"/>
    <p:sldId id="269" r:id="rId13"/>
    <p:sldId id="267" r:id="rId14"/>
    <p:sldId id="262" r:id="rId15"/>
    <p:sldId id="272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7"/>
    <p:restoredTop sz="94741"/>
  </p:normalViewPr>
  <p:slideViewPr>
    <p:cSldViewPr snapToGrid="0">
      <p:cViewPr varScale="1">
        <p:scale>
          <a:sx n="114" d="100"/>
          <a:sy n="114" d="100"/>
        </p:scale>
        <p:origin x="49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4" Type="http://schemas.openxmlformats.org/officeDocument/2006/relationships/image" Target="../media/image4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4" Type="http://schemas.openxmlformats.org/officeDocument/2006/relationships/image" Target="../media/image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8DBA8DE-7E7C-4296-B6E3-FDBA37FCCC32}" type="doc">
      <dgm:prSet loTypeId="urn:microsoft.com/office/officeart/2017/3/layout/HorizontalLabelsTimeline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01A5193D-42BD-42F4-B0B5-F1BDA1552735}">
      <dgm:prSet/>
      <dgm:spPr/>
      <dgm:t>
        <a:bodyPr/>
        <a:lstStyle/>
        <a:p>
          <a:pPr>
            <a:defRPr b="1"/>
          </a:pPr>
          <a:r>
            <a:rPr lang="en-US"/>
            <a:t>7:30 PM</a:t>
          </a:r>
        </a:p>
      </dgm:t>
    </dgm:pt>
    <dgm:pt modelId="{A44952B0-8F54-47C7-A9DB-D8B0B6C9A184}" type="parTrans" cxnId="{A96436C2-D592-49F7-AFA2-DCF98EB4F025}">
      <dgm:prSet/>
      <dgm:spPr/>
      <dgm:t>
        <a:bodyPr/>
        <a:lstStyle/>
        <a:p>
          <a:endParaRPr lang="en-US"/>
        </a:p>
      </dgm:t>
    </dgm:pt>
    <dgm:pt modelId="{405D5AD8-030B-4C63-846D-1BEADCB74523}" type="sibTrans" cxnId="{A96436C2-D592-49F7-AFA2-DCF98EB4F025}">
      <dgm:prSet/>
      <dgm:spPr/>
      <dgm:t>
        <a:bodyPr/>
        <a:lstStyle/>
        <a:p>
          <a:endParaRPr lang="en-US"/>
        </a:p>
      </dgm:t>
    </dgm:pt>
    <dgm:pt modelId="{15FDE1BC-97C3-4E12-9E19-3124231ABC61}">
      <dgm:prSet/>
      <dgm:spPr/>
      <dgm:t>
        <a:bodyPr/>
        <a:lstStyle/>
        <a:p>
          <a:r>
            <a:rPr lang="en-US"/>
            <a:t>Introduction</a:t>
          </a:r>
        </a:p>
      </dgm:t>
    </dgm:pt>
    <dgm:pt modelId="{8CBEDEB2-5090-415E-85F3-1B89771CE5C9}" type="parTrans" cxnId="{79FAE344-6261-4E0E-AF27-C9373B6EBCA2}">
      <dgm:prSet/>
      <dgm:spPr/>
      <dgm:t>
        <a:bodyPr/>
        <a:lstStyle/>
        <a:p>
          <a:endParaRPr lang="en-US"/>
        </a:p>
      </dgm:t>
    </dgm:pt>
    <dgm:pt modelId="{F4841AD9-412D-4FE1-8DCC-BBC8F9473FAD}" type="sibTrans" cxnId="{79FAE344-6261-4E0E-AF27-C9373B6EBCA2}">
      <dgm:prSet/>
      <dgm:spPr/>
      <dgm:t>
        <a:bodyPr/>
        <a:lstStyle/>
        <a:p>
          <a:endParaRPr lang="en-US"/>
        </a:p>
      </dgm:t>
    </dgm:pt>
    <dgm:pt modelId="{8C2BADEE-C4B8-418B-A59F-744C182421FA}">
      <dgm:prSet/>
      <dgm:spPr/>
      <dgm:t>
        <a:bodyPr/>
        <a:lstStyle/>
        <a:p>
          <a:pPr>
            <a:defRPr b="1"/>
          </a:pPr>
          <a:r>
            <a:rPr lang="en-US"/>
            <a:t>7:35 PM</a:t>
          </a:r>
        </a:p>
      </dgm:t>
    </dgm:pt>
    <dgm:pt modelId="{F2D06DB5-3AEF-4984-AC3C-CD68FDDC1DF6}" type="parTrans" cxnId="{FC429741-6CB5-4D59-828C-0C5A375BDFD8}">
      <dgm:prSet/>
      <dgm:spPr/>
      <dgm:t>
        <a:bodyPr/>
        <a:lstStyle/>
        <a:p>
          <a:endParaRPr lang="en-US"/>
        </a:p>
      </dgm:t>
    </dgm:pt>
    <dgm:pt modelId="{B480CA69-8243-4BB6-8DE0-C2CBCDBB8F64}" type="sibTrans" cxnId="{FC429741-6CB5-4D59-828C-0C5A375BDFD8}">
      <dgm:prSet/>
      <dgm:spPr/>
      <dgm:t>
        <a:bodyPr/>
        <a:lstStyle/>
        <a:p>
          <a:endParaRPr lang="en-US"/>
        </a:p>
      </dgm:t>
    </dgm:pt>
    <dgm:pt modelId="{E1EDC800-938C-4530-860A-359972441E5A}">
      <dgm:prSet/>
      <dgm:spPr/>
      <dgm:t>
        <a:bodyPr/>
        <a:lstStyle/>
        <a:p>
          <a:r>
            <a:rPr lang="en-US"/>
            <a:t>Review – Vocabulary exercise</a:t>
          </a:r>
        </a:p>
      </dgm:t>
    </dgm:pt>
    <dgm:pt modelId="{76156393-4A94-4377-80EB-78B2984CEA43}" type="parTrans" cxnId="{BC8E98C3-538A-405C-A024-8AECE4551CD4}">
      <dgm:prSet/>
      <dgm:spPr/>
      <dgm:t>
        <a:bodyPr/>
        <a:lstStyle/>
        <a:p>
          <a:endParaRPr lang="en-US"/>
        </a:p>
      </dgm:t>
    </dgm:pt>
    <dgm:pt modelId="{B6A13759-B1E3-4CE5-AD07-9B617258C142}" type="sibTrans" cxnId="{BC8E98C3-538A-405C-A024-8AECE4551CD4}">
      <dgm:prSet/>
      <dgm:spPr/>
      <dgm:t>
        <a:bodyPr/>
        <a:lstStyle/>
        <a:p>
          <a:endParaRPr lang="en-US"/>
        </a:p>
      </dgm:t>
    </dgm:pt>
    <dgm:pt modelId="{3069655E-FDCD-4F76-AFE7-8156F92F775D}">
      <dgm:prSet/>
      <dgm:spPr/>
      <dgm:t>
        <a:bodyPr/>
        <a:lstStyle/>
        <a:p>
          <a:pPr>
            <a:defRPr b="1"/>
          </a:pPr>
          <a:r>
            <a:rPr lang="en-US"/>
            <a:t>7:45 PM</a:t>
          </a:r>
        </a:p>
      </dgm:t>
    </dgm:pt>
    <dgm:pt modelId="{E9C99C7F-AAC1-4C2B-883B-711BCE71B820}" type="parTrans" cxnId="{53BF91E5-99E9-483C-9BC0-6655B005C53D}">
      <dgm:prSet/>
      <dgm:spPr/>
      <dgm:t>
        <a:bodyPr/>
        <a:lstStyle/>
        <a:p>
          <a:endParaRPr lang="en-US"/>
        </a:p>
      </dgm:t>
    </dgm:pt>
    <dgm:pt modelId="{34FBF585-92C4-4EDA-9D44-682FEA11D1FF}" type="sibTrans" cxnId="{53BF91E5-99E9-483C-9BC0-6655B005C53D}">
      <dgm:prSet/>
      <dgm:spPr/>
      <dgm:t>
        <a:bodyPr/>
        <a:lstStyle/>
        <a:p>
          <a:endParaRPr lang="en-US"/>
        </a:p>
      </dgm:t>
    </dgm:pt>
    <dgm:pt modelId="{DFD63D51-63F9-4C4B-9A2B-4E759B97EBD7}">
      <dgm:prSet/>
      <dgm:spPr/>
      <dgm:t>
        <a:bodyPr/>
        <a:lstStyle/>
        <a:p>
          <a:r>
            <a:rPr lang="en-US"/>
            <a:t>Leviticus</a:t>
          </a:r>
        </a:p>
      </dgm:t>
    </dgm:pt>
    <dgm:pt modelId="{22334CD1-2E34-45DE-A85D-81B2B8F1B8AE}" type="parTrans" cxnId="{5BE8663E-EA58-4C08-B21D-1AB047A51D8C}">
      <dgm:prSet/>
      <dgm:spPr/>
      <dgm:t>
        <a:bodyPr/>
        <a:lstStyle/>
        <a:p>
          <a:endParaRPr lang="en-US"/>
        </a:p>
      </dgm:t>
    </dgm:pt>
    <dgm:pt modelId="{80E22FC2-9F67-45CA-8E9D-389985A54ED2}" type="sibTrans" cxnId="{5BE8663E-EA58-4C08-B21D-1AB047A51D8C}">
      <dgm:prSet/>
      <dgm:spPr/>
      <dgm:t>
        <a:bodyPr/>
        <a:lstStyle/>
        <a:p>
          <a:endParaRPr lang="en-US"/>
        </a:p>
      </dgm:t>
    </dgm:pt>
    <dgm:pt modelId="{0B09B039-41E6-4592-87D9-42193DDA19E1}">
      <dgm:prSet/>
      <dgm:spPr/>
      <dgm:t>
        <a:bodyPr/>
        <a:lstStyle/>
        <a:p>
          <a:pPr>
            <a:defRPr b="1"/>
          </a:pPr>
          <a:r>
            <a:rPr lang="en-US"/>
            <a:t>8:30 PM</a:t>
          </a:r>
        </a:p>
      </dgm:t>
    </dgm:pt>
    <dgm:pt modelId="{495C5095-A9F6-4891-8AC5-B221CE14BC12}" type="parTrans" cxnId="{CD64D231-B6B4-4B1C-B64E-9C801C14E740}">
      <dgm:prSet/>
      <dgm:spPr/>
      <dgm:t>
        <a:bodyPr/>
        <a:lstStyle/>
        <a:p>
          <a:endParaRPr lang="en-US"/>
        </a:p>
      </dgm:t>
    </dgm:pt>
    <dgm:pt modelId="{94B51674-3A28-4894-AB3A-6C4EB3063331}" type="sibTrans" cxnId="{CD64D231-B6B4-4B1C-B64E-9C801C14E740}">
      <dgm:prSet/>
      <dgm:spPr/>
      <dgm:t>
        <a:bodyPr/>
        <a:lstStyle/>
        <a:p>
          <a:endParaRPr lang="en-US"/>
        </a:p>
      </dgm:t>
    </dgm:pt>
    <dgm:pt modelId="{F2E5AEF5-80C0-4708-859F-36875F6AC62C}">
      <dgm:prSet/>
      <dgm:spPr/>
      <dgm:t>
        <a:bodyPr/>
        <a:lstStyle/>
        <a:p>
          <a:r>
            <a:rPr lang="en-US"/>
            <a:t>Activity</a:t>
          </a:r>
        </a:p>
      </dgm:t>
    </dgm:pt>
    <dgm:pt modelId="{1C440C18-ADB9-4D75-AC1F-F2E348EFB708}" type="parTrans" cxnId="{BF96CFA6-8093-4971-8A09-836013E6830F}">
      <dgm:prSet/>
      <dgm:spPr/>
      <dgm:t>
        <a:bodyPr/>
        <a:lstStyle/>
        <a:p>
          <a:endParaRPr lang="en-US"/>
        </a:p>
      </dgm:t>
    </dgm:pt>
    <dgm:pt modelId="{DFE3A208-E0BE-4C18-A83B-EFF5B85AB42E}" type="sibTrans" cxnId="{BF96CFA6-8093-4971-8A09-836013E6830F}">
      <dgm:prSet/>
      <dgm:spPr/>
      <dgm:t>
        <a:bodyPr/>
        <a:lstStyle/>
        <a:p>
          <a:endParaRPr lang="en-US"/>
        </a:p>
      </dgm:t>
    </dgm:pt>
    <dgm:pt modelId="{CBEE42F3-C13D-46E1-8E4E-3A57C3B78469}">
      <dgm:prSet/>
      <dgm:spPr/>
      <dgm:t>
        <a:bodyPr/>
        <a:lstStyle/>
        <a:p>
          <a:pPr>
            <a:defRPr b="1"/>
          </a:pPr>
          <a:r>
            <a:rPr lang="en-US"/>
            <a:t>8:45 PM</a:t>
          </a:r>
        </a:p>
      </dgm:t>
    </dgm:pt>
    <dgm:pt modelId="{9355FD67-321D-46E1-8D1B-622565B212F0}" type="parTrans" cxnId="{625CB919-6EC4-43B4-ADAD-6A4EF8877DBF}">
      <dgm:prSet/>
      <dgm:spPr/>
      <dgm:t>
        <a:bodyPr/>
        <a:lstStyle/>
        <a:p>
          <a:endParaRPr lang="en-US"/>
        </a:p>
      </dgm:t>
    </dgm:pt>
    <dgm:pt modelId="{9A3962C4-1D7E-4E9F-8E54-AC0F585BB94A}" type="sibTrans" cxnId="{625CB919-6EC4-43B4-ADAD-6A4EF8877DBF}">
      <dgm:prSet/>
      <dgm:spPr/>
      <dgm:t>
        <a:bodyPr/>
        <a:lstStyle/>
        <a:p>
          <a:endParaRPr lang="en-US"/>
        </a:p>
      </dgm:t>
    </dgm:pt>
    <dgm:pt modelId="{917EEDC8-7720-4989-B8D7-8942DB50DE2A}">
      <dgm:prSet/>
      <dgm:spPr/>
      <dgm:t>
        <a:bodyPr/>
        <a:lstStyle/>
        <a:p>
          <a:r>
            <a:rPr lang="en-US"/>
            <a:t>Wrap Up</a:t>
          </a:r>
        </a:p>
      </dgm:t>
    </dgm:pt>
    <dgm:pt modelId="{E1E2E8BA-7513-41FC-BD42-5A2D041CBA27}" type="parTrans" cxnId="{B2051272-DC21-4FC9-96CD-DF1F6425052D}">
      <dgm:prSet/>
      <dgm:spPr/>
      <dgm:t>
        <a:bodyPr/>
        <a:lstStyle/>
        <a:p>
          <a:endParaRPr lang="en-US"/>
        </a:p>
      </dgm:t>
    </dgm:pt>
    <dgm:pt modelId="{5CD9934E-AF49-4DD2-AFB2-82E76EF8A2C7}" type="sibTrans" cxnId="{B2051272-DC21-4FC9-96CD-DF1F6425052D}">
      <dgm:prSet/>
      <dgm:spPr/>
      <dgm:t>
        <a:bodyPr/>
        <a:lstStyle/>
        <a:p>
          <a:endParaRPr lang="en-US"/>
        </a:p>
      </dgm:t>
    </dgm:pt>
    <dgm:pt modelId="{48F95D99-FE64-DB43-A3BF-BCB5612FEBFA}" type="pres">
      <dgm:prSet presAssocID="{E8DBA8DE-7E7C-4296-B6E3-FDBA37FCCC32}" presName="root" presStyleCnt="0">
        <dgm:presLayoutVars>
          <dgm:chMax/>
          <dgm:chPref/>
          <dgm:animLvl val="lvl"/>
        </dgm:presLayoutVars>
      </dgm:prSet>
      <dgm:spPr/>
    </dgm:pt>
    <dgm:pt modelId="{70274206-D3E2-3D48-8A93-C39B7413E94B}" type="pres">
      <dgm:prSet presAssocID="{E8DBA8DE-7E7C-4296-B6E3-FDBA37FCCC32}" presName="divider" presStyleLbl="fgAcc1" presStyleIdx="0" presStyleCnt="1"/>
      <dgm:spPr/>
    </dgm:pt>
    <dgm:pt modelId="{5BF8FE91-BE18-2149-903B-C87B32A88785}" type="pres">
      <dgm:prSet presAssocID="{E8DBA8DE-7E7C-4296-B6E3-FDBA37FCCC32}" presName="nodes" presStyleCnt="0">
        <dgm:presLayoutVars>
          <dgm:chMax/>
          <dgm:chPref/>
          <dgm:animLvl val="lvl"/>
        </dgm:presLayoutVars>
      </dgm:prSet>
      <dgm:spPr/>
    </dgm:pt>
    <dgm:pt modelId="{03892973-A416-C445-98DC-9B5EDD1BC5EB}" type="pres">
      <dgm:prSet presAssocID="{01A5193D-42BD-42F4-B0B5-F1BDA1552735}" presName="composite" presStyleCnt="0"/>
      <dgm:spPr/>
    </dgm:pt>
    <dgm:pt modelId="{D0A9196F-AEA9-774C-A569-61CDDF931A3B}" type="pres">
      <dgm:prSet presAssocID="{01A5193D-42BD-42F4-B0B5-F1BDA1552735}" presName="L1TextContainer" presStyleLbl="alignNode1" presStyleIdx="0" presStyleCnt="5">
        <dgm:presLayoutVars>
          <dgm:chMax val="1"/>
          <dgm:chPref val="1"/>
          <dgm:bulletEnabled val="1"/>
        </dgm:presLayoutVars>
      </dgm:prSet>
      <dgm:spPr/>
    </dgm:pt>
    <dgm:pt modelId="{6D4A95E5-B25A-AC4C-A6D6-6CA5F22698C7}" type="pres">
      <dgm:prSet presAssocID="{01A5193D-42BD-42F4-B0B5-F1BDA1552735}" presName="L2TextContainerWrapper" presStyleCnt="0">
        <dgm:presLayoutVars>
          <dgm:bulletEnabled val="1"/>
        </dgm:presLayoutVars>
      </dgm:prSet>
      <dgm:spPr/>
    </dgm:pt>
    <dgm:pt modelId="{06951064-3517-9A44-B9D0-7199500B95CE}" type="pres">
      <dgm:prSet presAssocID="{01A5193D-42BD-42F4-B0B5-F1BDA1552735}" presName="L2TextContainer" presStyleLbl="bgAccFollowNode1" presStyleIdx="0" presStyleCnt="5"/>
      <dgm:spPr/>
    </dgm:pt>
    <dgm:pt modelId="{5C6F0E35-DB99-FE47-9384-F7EE210B6076}" type="pres">
      <dgm:prSet presAssocID="{01A5193D-42BD-42F4-B0B5-F1BDA1552735}" presName="FlexibleEmptyPlaceHolder" presStyleCnt="0"/>
      <dgm:spPr/>
    </dgm:pt>
    <dgm:pt modelId="{37DCB575-71EB-B54E-B25F-D7583167A971}" type="pres">
      <dgm:prSet presAssocID="{01A5193D-42BD-42F4-B0B5-F1BDA1552735}" presName="ConnectLine" presStyleLbl="sibTrans1D1" presStyleIdx="0" presStyleCnt="5"/>
      <dgm:spPr/>
    </dgm:pt>
    <dgm:pt modelId="{BA219A94-4E5A-1742-B5DA-A64EFC439864}" type="pres">
      <dgm:prSet presAssocID="{01A5193D-42BD-42F4-B0B5-F1BDA1552735}" presName="ConnectorPoint" presStyleLbl="node1" presStyleIdx="0" presStyleCnt="5"/>
      <dgm:spPr>
        <a:solidFill>
          <a:schemeClr val="accent2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gm:spPr>
    </dgm:pt>
    <dgm:pt modelId="{C0BFE0AD-316A-3744-99D7-5AEA6878CA74}" type="pres">
      <dgm:prSet presAssocID="{01A5193D-42BD-42F4-B0B5-F1BDA1552735}" presName="EmptyPlaceHolder" presStyleCnt="0"/>
      <dgm:spPr/>
    </dgm:pt>
    <dgm:pt modelId="{1D91CFB8-E8DF-E146-9EFA-9643A170449C}" type="pres">
      <dgm:prSet presAssocID="{405D5AD8-030B-4C63-846D-1BEADCB74523}" presName="spaceBetweenRectangles" presStyleCnt="0"/>
      <dgm:spPr/>
    </dgm:pt>
    <dgm:pt modelId="{A7515EDA-2AFF-7F45-8DFE-83FE9B1C3ACD}" type="pres">
      <dgm:prSet presAssocID="{8C2BADEE-C4B8-418B-A59F-744C182421FA}" presName="composite" presStyleCnt="0"/>
      <dgm:spPr/>
    </dgm:pt>
    <dgm:pt modelId="{C457E382-38F6-C942-95BE-E985A5D4DBC5}" type="pres">
      <dgm:prSet presAssocID="{8C2BADEE-C4B8-418B-A59F-744C182421FA}" presName="L1TextContainer" presStyleLbl="alignNode1" presStyleIdx="1" presStyleCnt="5">
        <dgm:presLayoutVars>
          <dgm:chMax val="1"/>
          <dgm:chPref val="1"/>
          <dgm:bulletEnabled val="1"/>
        </dgm:presLayoutVars>
      </dgm:prSet>
      <dgm:spPr/>
    </dgm:pt>
    <dgm:pt modelId="{971DE086-062B-5D47-9DAD-5A9D23483FF0}" type="pres">
      <dgm:prSet presAssocID="{8C2BADEE-C4B8-418B-A59F-744C182421FA}" presName="L2TextContainerWrapper" presStyleCnt="0">
        <dgm:presLayoutVars>
          <dgm:bulletEnabled val="1"/>
        </dgm:presLayoutVars>
      </dgm:prSet>
      <dgm:spPr/>
    </dgm:pt>
    <dgm:pt modelId="{3AE97AF8-862C-AE4B-8C54-2D391FF55ECB}" type="pres">
      <dgm:prSet presAssocID="{8C2BADEE-C4B8-418B-A59F-744C182421FA}" presName="L2TextContainer" presStyleLbl="bgAccFollowNode1" presStyleIdx="1" presStyleCnt="5"/>
      <dgm:spPr/>
    </dgm:pt>
    <dgm:pt modelId="{AD164513-6162-FC44-A3B0-7DA1C6AA438C}" type="pres">
      <dgm:prSet presAssocID="{8C2BADEE-C4B8-418B-A59F-744C182421FA}" presName="FlexibleEmptyPlaceHolder" presStyleCnt="0"/>
      <dgm:spPr/>
    </dgm:pt>
    <dgm:pt modelId="{570C64BE-6ABB-724C-89F6-7A0D88380D5D}" type="pres">
      <dgm:prSet presAssocID="{8C2BADEE-C4B8-418B-A59F-744C182421FA}" presName="ConnectLine" presStyleLbl="sibTrans1D1" presStyleIdx="1" presStyleCnt="5"/>
      <dgm:spPr/>
    </dgm:pt>
    <dgm:pt modelId="{F8A96556-E997-144B-83C8-59EEFD0494CE}" type="pres">
      <dgm:prSet presAssocID="{8C2BADEE-C4B8-418B-A59F-744C182421FA}" presName="ConnectorPoint" presStyleLbl="node1" presStyleIdx="1" presStyleCnt="5"/>
      <dgm:spPr>
        <a:solidFill>
          <a:schemeClr val="accent2">
            <a:hueOff val="1610903"/>
            <a:satOff val="-4623"/>
            <a:lumOff val="-7402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gm:spPr>
    </dgm:pt>
    <dgm:pt modelId="{BC962846-2042-ED42-AEC7-A6911C4BAF0D}" type="pres">
      <dgm:prSet presAssocID="{8C2BADEE-C4B8-418B-A59F-744C182421FA}" presName="EmptyPlaceHolder" presStyleCnt="0"/>
      <dgm:spPr/>
    </dgm:pt>
    <dgm:pt modelId="{5B7C9F90-613B-FF41-9936-3AFDD93AFA1D}" type="pres">
      <dgm:prSet presAssocID="{B480CA69-8243-4BB6-8DE0-C2CBCDBB8F64}" presName="spaceBetweenRectangles" presStyleCnt="0"/>
      <dgm:spPr/>
    </dgm:pt>
    <dgm:pt modelId="{87053C7F-35E8-4E4A-97EC-E788F11B4030}" type="pres">
      <dgm:prSet presAssocID="{3069655E-FDCD-4F76-AFE7-8156F92F775D}" presName="composite" presStyleCnt="0"/>
      <dgm:spPr/>
    </dgm:pt>
    <dgm:pt modelId="{3A01BE2B-C760-EE4B-8CC0-3C3F33220282}" type="pres">
      <dgm:prSet presAssocID="{3069655E-FDCD-4F76-AFE7-8156F92F775D}" presName="L1TextContainer" presStyleLbl="alignNode1" presStyleIdx="2" presStyleCnt="5">
        <dgm:presLayoutVars>
          <dgm:chMax val="1"/>
          <dgm:chPref val="1"/>
          <dgm:bulletEnabled val="1"/>
        </dgm:presLayoutVars>
      </dgm:prSet>
      <dgm:spPr/>
    </dgm:pt>
    <dgm:pt modelId="{7B8E23C9-B6E5-2647-BD96-03971AAD6F13}" type="pres">
      <dgm:prSet presAssocID="{3069655E-FDCD-4F76-AFE7-8156F92F775D}" presName="L2TextContainerWrapper" presStyleCnt="0">
        <dgm:presLayoutVars>
          <dgm:bulletEnabled val="1"/>
        </dgm:presLayoutVars>
      </dgm:prSet>
      <dgm:spPr/>
    </dgm:pt>
    <dgm:pt modelId="{B0F05B51-7F5C-9F49-B1D9-FBF9F05F104A}" type="pres">
      <dgm:prSet presAssocID="{3069655E-FDCD-4F76-AFE7-8156F92F775D}" presName="L2TextContainer" presStyleLbl="bgAccFollowNode1" presStyleIdx="2" presStyleCnt="5"/>
      <dgm:spPr/>
    </dgm:pt>
    <dgm:pt modelId="{FE1F639C-769B-9F45-8148-402E08CE4F3F}" type="pres">
      <dgm:prSet presAssocID="{3069655E-FDCD-4F76-AFE7-8156F92F775D}" presName="FlexibleEmptyPlaceHolder" presStyleCnt="0"/>
      <dgm:spPr/>
    </dgm:pt>
    <dgm:pt modelId="{80928E21-6488-3A4D-8C0A-73C11A34EB16}" type="pres">
      <dgm:prSet presAssocID="{3069655E-FDCD-4F76-AFE7-8156F92F775D}" presName="ConnectLine" presStyleLbl="sibTrans1D1" presStyleIdx="2" presStyleCnt="5"/>
      <dgm:spPr/>
    </dgm:pt>
    <dgm:pt modelId="{CBC2460C-1CF6-274F-AF24-CC32E4880525}" type="pres">
      <dgm:prSet presAssocID="{3069655E-FDCD-4F76-AFE7-8156F92F775D}" presName="ConnectorPoint" presStyleLbl="node1" presStyleIdx="2" presStyleCnt="5"/>
      <dgm:spPr>
        <a:solidFill>
          <a:schemeClr val="accent2">
            <a:hueOff val="3221806"/>
            <a:satOff val="-9246"/>
            <a:lumOff val="-14805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gm:spPr>
    </dgm:pt>
    <dgm:pt modelId="{AAB7C201-7CD3-B244-A12B-668DC57B22B2}" type="pres">
      <dgm:prSet presAssocID="{3069655E-FDCD-4F76-AFE7-8156F92F775D}" presName="EmptyPlaceHolder" presStyleCnt="0"/>
      <dgm:spPr/>
    </dgm:pt>
    <dgm:pt modelId="{DA58BF46-3C81-D849-B63D-4B1DA2537A3C}" type="pres">
      <dgm:prSet presAssocID="{34FBF585-92C4-4EDA-9D44-682FEA11D1FF}" presName="spaceBetweenRectangles" presStyleCnt="0"/>
      <dgm:spPr/>
    </dgm:pt>
    <dgm:pt modelId="{B0551EC6-6388-8549-8E9C-FBB8AD597A6F}" type="pres">
      <dgm:prSet presAssocID="{0B09B039-41E6-4592-87D9-42193DDA19E1}" presName="composite" presStyleCnt="0"/>
      <dgm:spPr/>
    </dgm:pt>
    <dgm:pt modelId="{95AEE07A-604F-B745-A3CA-39F8D85622EE}" type="pres">
      <dgm:prSet presAssocID="{0B09B039-41E6-4592-87D9-42193DDA19E1}" presName="L1TextContainer" presStyleLbl="alignNode1" presStyleIdx="3" presStyleCnt="5">
        <dgm:presLayoutVars>
          <dgm:chMax val="1"/>
          <dgm:chPref val="1"/>
          <dgm:bulletEnabled val="1"/>
        </dgm:presLayoutVars>
      </dgm:prSet>
      <dgm:spPr/>
    </dgm:pt>
    <dgm:pt modelId="{B145A925-B053-444C-ADFD-1D813A598E18}" type="pres">
      <dgm:prSet presAssocID="{0B09B039-41E6-4592-87D9-42193DDA19E1}" presName="L2TextContainerWrapper" presStyleCnt="0">
        <dgm:presLayoutVars>
          <dgm:bulletEnabled val="1"/>
        </dgm:presLayoutVars>
      </dgm:prSet>
      <dgm:spPr/>
    </dgm:pt>
    <dgm:pt modelId="{BDEBDF8F-8FC6-264F-B58F-5FBD968FC53A}" type="pres">
      <dgm:prSet presAssocID="{0B09B039-41E6-4592-87D9-42193DDA19E1}" presName="L2TextContainer" presStyleLbl="bgAccFollowNode1" presStyleIdx="3" presStyleCnt="5"/>
      <dgm:spPr/>
    </dgm:pt>
    <dgm:pt modelId="{BA25109F-72B1-D448-AC9D-AD33CA23B78C}" type="pres">
      <dgm:prSet presAssocID="{0B09B039-41E6-4592-87D9-42193DDA19E1}" presName="FlexibleEmptyPlaceHolder" presStyleCnt="0"/>
      <dgm:spPr/>
    </dgm:pt>
    <dgm:pt modelId="{232D5AF7-DDA4-5442-82DC-FA03085A13B7}" type="pres">
      <dgm:prSet presAssocID="{0B09B039-41E6-4592-87D9-42193DDA19E1}" presName="ConnectLine" presStyleLbl="sibTrans1D1" presStyleIdx="3" presStyleCnt="5"/>
      <dgm:spPr/>
    </dgm:pt>
    <dgm:pt modelId="{C49CD27C-15DF-B94F-876A-A5D8F198ADD1}" type="pres">
      <dgm:prSet presAssocID="{0B09B039-41E6-4592-87D9-42193DDA19E1}" presName="ConnectorPoint" presStyleLbl="node1" presStyleIdx="3" presStyleCnt="5"/>
      <dgm:spPr>
        <a:solidFill>
          <a:schemeClr val="accent2">
            <a:hueOff val="4832709"/>
            <a:satOff val="-13870"/>
            <a:lumOff val="-22207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gm:spPr>
    </dgm:pt>
    <dgm:pt modelId="{F2472A35-B9D4-9C45-9B3B-6B20C2CE06F4}" type="pres">
      <dgm:prSet presAssocID="{0B09B039-41E6-4592-87D9-42193DDA19E1}" presName="EmptyPlaceHolder" presStyleCnt="0"/>
      <dgm:spPr/>
    </dgm:pt>
    <dgm:pt modelId="{BBCD878E-5874-ED4B-9F22-C4402DE96EF1}" type="pres">
      <dgm:prSet presAssocID="{94B51674-3A28-4894-AB3A-6C4EB3063331}" presName="spaceBetweenRectangles" presStyleCnt="0"/>
      <dgm:spPr/>
    </dgm:pt>
    <dgm:pt modelId="{DEEF6F58-55F4-D046-B86E-6F99224320D4}" type="pres">
      <dgm:prSet presAssocID="{CBEE42F3-C13D-46E1-8E4E-3A57C3B78469}" presName="composite" presStyleCnt="0"/>
      <dgm:spPr/>
    </dgm:pt>
    <dgm:pt modelId="{8203F223-339C-D84F-9ED4-C0A79B4970D3}" type="pres">
      <dgm:prSet presAssocID="{CBEE42F3-C13D-46E1-8E4E-3A57C3B78469}" presName="L1TextContainer" presStyleLbl="alignNode1" presStyleIdx="4" presStyleCnt="5">
        <dgm:presLayoutVars>
          <dgm:chMax val="1"/>
          <dgm:chPref val="1"/>
          <dgm:bulletEnabled val="1"/>
        </dgm:presLayoutVars>
      </dgm:prSet>
      <dgm:spPr/>
    </dgm:pt>
    <dgm:pt modelId="{11CD5FC0-EC6D-4A43-9E03-273E6B0D89DB}" type="pres">
      <dgm:prSet presAssocID="{CBEE42F3-C13D-46E1-8E4E-3A57C3B78469}" presName="L2TextContainerWrapper" presStyleCnt="0">
        <dgm:presLayoutVars>
          <dgm:bulletEnabled val="1"/>
        </dgm:presLayoutVars>
      </dgm:prSet>
      <dgm:spPr/>
    </dgm:pt>
    <dgm:pt modelId="{62339503-E045-4144-8C21-512A689D1223}" type="pres">
      <dgm:prSet presAssocID="{CBEE42F3-C13D-46E1-8E4E-3A57C3B78469}" presName="L2TextContainer" presStyleLbl="bgAccFollowNode1" presStyleIdx="4" presStyleCnt="5"/>
      <dgm:spPr/>
    </dgm:pt>
    <dgm:pt modelId="{D2186C03-5479-4C4B-B5CA-927F3B23F4BD}" type="pres">
      <dgm:prSet presAssocID="{CBEE42F3-C13D-46E1-8E4E-3A57C3B78469}" presName="FlexibleEmptyPlaceHolder" presStyleCnt="0"/>
      <dgm:spPr/>
    </dgm:pt>
    <dgm:pt modelId="{019A2D00-CB2B-F74F-8B1C-AB18969E85FF}" type="pres">
      <dgm:prSet presAssocID="{CBEE42F3-C13D-46E1-8E4E-3A57C3B78469}" presName="ConnectLine" presStyleLbl="sibTrans1D1" presStyleIdx="4" presStyleCnt="5"/>
      <dgm:spPr/>
    </dgm:pt>
    <dgm:pt modelId="{552D9FD6-A0F8-3A4B-81AF-DFBFE112483B}" type="pres">
      <dgm:prSet presAssocID="{CBEE42F3-C13D-46E1-8E4E-3A57C3B78469}" presName="ConnectorPoint" presStyleLbl="node1" presStyleIdx="4" presStyleCnt="5"/>
      <dgm:spPr>
        <a:solidFill>
          <a:schemeClr val="accent2">
            <a:hueOff val="6443612"/>
            <a:satOff val="-18493"/>
            <a:lumOff val="-29609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gm:spPr>
    </dgm:pt>
    <dgm:pt modelId="{ADDF2A71-67FA-474A-ABF3-71A88A1D3B20}" type="pres">
      <dgm:prSet presAssocID="{CBEE42F3-C13D-46E1-8E4E-3A57C3B78469}" presName="EmptyPlaceHolder" presStyleCnt="0"/>
      <dgm:spPr/>
    </dgm:pt>
  </dgm:ptLst>
  <dgm:cxnLst>
    <dgm:cxn modelId="{625CB919-6EC4-43B4-ADAD-6A4EF8877DBF}" srcId="{E8DBA8DE-7E7C-4296-B6E3-FDBA37FCCC32}" destId="{CBEE42F3-C13D-46E1-8E4E-3A57C3B78469}" srcOrd="4" destOrd="0" parTransId="{9355FD67-321D-46E1-8D1B-622565B212F0}" sibTransId="{9A3962C4-1D7E-4E9F-8E54-AC0F585BB94A}"/>
    <dgm:cxn modelId="{363AAB21-C6C3-304B-8F78-0669458199A1}" type="presOf" srcId="{E1EDC800-938C-4530-860A-359972441E5A}" destId="{3AE97AF8-862C-AE4B-8C54-2D391FF55ECB}" srcOrd="0" destOrd="0" presId="urn:microsoft.com/office/officeart/2017/3/layout/HorizontalLabelsTimeline"/>
    <dgm:cxn modelId="{67EED32B-111D-B146-A5AF-36C4DF2160C1}" type="presOf" srcId="{3069655E-FDCD-4F76-AFE7-8156F92F775D}" destId="{3A01BE2B-C760-EE4B-8CC0-3C3F33220282}" srcOrd="0" destOrd="0" presId="urn:microsoft.com/office/officeart/2017/3/layout/HorizontalLabelsTimeline"/>
    <dgm:cxn modelId="{CD64D231-B6B4-4B1C-B64E-9C801C14E740}" srcId="{E8DBA8DE-7E7C-4296-B6E3-FDBA37FCCC32}" destId="{0B09B039-41E6-4592-87D9-42193DDA19E1}" srcOrd="3" destOrd="0" parTransId="{495C5095-A9F6-4891-8AC5-B221CE14BC12}" sibTransId="{94B51674-3A28-4894-AB3A-6C4EB3063331}"/>
    <dgm:cxn modelId="{5BE8663E-EA58-4C08-B21D-1AB047A51D8C}" srcId="{3069655E-FDCD-4F76-AFE7-8156F92F775D}" destId="{DFD63D51-63F9-4C4B-9A2B-4E759B97EBD7}" srcOrd="0" destOrd="0" parTransId="{22334CD1-2E34-45DE-A85D-81B2B8F1B8AE}" sibTransId="{80E22FC2-9F67-45CA-8E9D-389985A54ED2}"/>
    <dgm:cxn modelId="{FC429741-6CB5-4D59-828C-0C5A375BDFD8}" srcId="{E8DBA8DE-7E7C-4296-B6E3-FDBA37FCCC32}" destId="{8C2BADEE-C4B8-418B-A59F-744C182421FA}" srcOrd="1" destOrd="0" parTransId="{F2D06DB5-3AEF-4984-AC3C-CD68FDDC1DF6}" sibTransId="{B480CA69-8243-4BB6-8DE0-C2CBCDBB8F64}"/>
    <dgm:cxn modelId="{79FAE344-6261-4E0E-AF27-C9373B6EBCA2}" srcId="{01A5193D-42BD-42F4-B0B5-F1BDA1552735}" destId="{15FDE1BC-97C3-4E12-9E19-3124231ABC61}" srcOrd="0" destOrd="0" parTransId="{8CBEDEB2-5090-415E-85F3-1B89771CE5C9}" sibTransId="{F4841AD9-412D-4FE1-8DCC-BBC8F9473FAD}"/>
    <dgm:cxn modelId="{C5744F4F-DA2F-B444-BA09-9FA44CDD1460}" type="presOf" srcId="{E8DBA8DE-7E7C-4296-B6E3-FDBA37FCCC32}" destId="{48F95D99-FE64-DB43-A3BF-BCB5612FEBFA}" srcOrd="0" destOrd="0" presId="urn:microsoft.com/office/officeart/2017/3/layout/HorizontalLabelsTimeline"/>
    <dgm:cxn modelId="{F03E1360-9E13-DC42-A389-EBC564CF5639}" type="presOf" srcId="{01A5193D-42BD-42F4-B0B5-F1BDA1552735}" destId="{D0A9196F-AEA9-774C-A569-61CDDF931A3B}" srcOrd="0" destOrd="0" presId="urn:microsoft.com/office/officeart/2017/3/layout/HorizontalLabelsTimeline"/>
    <dgm:cxn modelId="{B2051272-DC21-4FC9-96CD-DF1F6425052D}" srcId="{CBEE42F3-C13D-46E1-8E4E-3A57C3B78469}" destId="{917EEDC8-7720-4989-B8D7-8942DB50DE2A}" srcOrd="0" destOrd="0" parTransId="{E1E2E8BA-7513-41FC-BD42-5A2D041CBA27}" sibTransId="{5CD9934E-AF49-4DD2-AFB2-82E76EF8A2C7}"/>
    <dgm:cxn modelId="{1E854286-5D2D-CE4D-94A9-5FFB11C0F720}" type="presOf" srcId="{DFD63D51-63F9-4C4B-9A2B-4E759B97EBD7}" destId="{B0F05B51-7F5C-9F49-B1D9-FBF9F05F104A}" srcOrd="0" destOrd="0" presId="urn:microsoft.com/office/officeart/2017/3/layout/HorizontalLabelsTimeline"/>
    <dgm:cxn modelId="{E667319E-B0BA-0C46-964E-428824C83E75}" type="presOf" srcId="{8C2BADEE-C4B8-418B-A59F-744C182421FA}" destId="{C457E382-38F6-C942-95BE-E985A5D4DBC5}" srcOrd="0" destOrd="0" presId="urn:microsoft.com/office/officeart/2017/3/layout/HorizontalLabelsTimeline"/>
    <dgm:cxn modelId="{BF96CFA6-8093-4971-8A09-836013E6830F}" srcId="{0B09B039-41E6-4592-87D9-42193DDA19E1}" destId="{F2E5AEF5-80C0-4708-859F-36875F6AC62C}" srcOrd="0" destOrd="0" parTransId="{1C440C18-ADB9-4D75-AC1F-F2E348EFB708}" sibTransId="{DFE3A208-E0BE-4C18-A83B-EFF5B85AB42E}"/>
    <dgm:cxn modelId="{A96436C2-D592-49F7-AFA2-DCF98EB4F025}" srcId="{E8DBA8DE-7E7C-4296-B6E3-FDBA37FCCC32}" destId="{01A5193D-42BD-42F4-B0B5-F1BDA1552735}" srcOrd="0" destOrd="0" parTransId="{A44952B0-8F54-47C7-A9DB-D8B0B6C9A184}" sibTransId="{405D5AD8-030B-4C63-846D-1BEADCB74523}"/>
    <dgm:cxn modelId="{BC8E98C3-538A-405C-A024-8AECE4551CD4}" srcId="{8C2BADEE-C4B8-418B-A59F-744C182421FA}" destId="{E1EDC800-938C-4530-860A-359972441E5A}" srcOrd="0" destOrd="0" parTransId="{76156393-4A94-4377-80EB-78B2984CEA43}" sibTransId="{B6A13759-B1E3-4CE5-AD07-9B617258C142}"/>
    <dgm:cxn modelId="{A8A6C4C3-BFDF-4846-9512-F08D74437967}" type="presOf" srcId="{917EEDC8-7720-4989-B8D7-8942DB50DE2A}" destId="{62339503-E045-4144-8C21-512A689D1223}" srcOrd="0" destOrd="0" presId="urn:microsoft.com/office/officeart/2017/3/layout/HorizontalLabelsTimeline"/>
    <dgm:cxn modelId="{DC2D40CE-C453-724B-86C4-A8DE89E23938}" type="presOf" srcId="{0B09B039-41E6-4592-87D9-42193DDA19E1}" destId="{95AEE07A-604F-B745-A3CA-39F8D85622EE}" srcOrd="0" destOrd="0" presId="urn:microsoft.com/office/officeart/2017/3/layout/HorizontalLabelsTimeline"/>
    <dgm:cxn modelId="{F9D9BDD3-D8A8-104B-970B-6E24A54C71E3}" type="presOf" srcId="{15FDE1BC-97C3-4E12-9E19-3124231ABC61}" destId="{06951064-3517-9A44-B9D0-7199500B95CE}" srcOrd="0" destOrd="0" presId="urn:microsoft.com/office/officeart/2017/3/layout/HorizontalLabelsTimeline"/>
    <dgm:cxn modelId="{53BF91E5-99E9-483C-9BC0-6655B005C53D}" srcId="{E8DBA8DE-7E7C-4296-B6E3-FDBA37FCCC32}" destId="{3069655E-FDCD-4F76-AFE7-8156F92F775D}" srcOrd="2" destOrd="0" parTransId="{E9C99C7F-AAC1-4C2B-883B-711BCE71B820}" sibTransId="{34FBF585-92C4-4EDA-9D44-682FEA11D1FF}"/>
    <dgm:cxn modelId="{C529DBF3-27A3-034B-BC1C-FCFDBEE405F7}" type="presOf" srcId="{CBEE42F3-C13D-46E1-8E4E-3A57C3B78469}" destId="{8203F223-339C-D84F-9ED4-C0A79B4970D3}" srcOrd="0" destOrd="0" presId="urn:microsoft.com/office/officeart/2017/3/layout/HorizontalLabelsTimeline"/>
    <dgm:cxn modelId="{950187F9-805C-8441-9225-BADFE8D23C56}" type="presOf" srcId="{F2E5AEF5-80C0-4708-859F-36875F6AC62C}" destId="{BDEBDF8F-8FC6-264F-B58F-5FBD968FC53A}" srcOrd="0" destOrd="0" presId="urn:microsoft.com/office/officeart/2017/3/layout/HorizontalLabelsTimeline"/>
    <dgm:cxn modelId="{C7079032-D773-4540-8B6F-69F0C9616082}" type="presParOf" srcId="{48F95D99-FE64-DB43-A3BF-BCB5612FEBFA}" destId="{70274206-D3E2-3D48-8A93-C39B7413E94B}" srcOrd="0" destOrd="0" presId="urn:microsoft.com/office/officeart/2017/3/layout/HorizontalLabelsTimeline"/>
    <dgm:cxn modelId="{A236F7C4-0152-C847-A1DB-75A4D00C5B79}" type="presParOf" srcId="{48F95D99-FE64-DB43-A3BF-BCB5612FEBFA}" destId="{5BF8FE91-BE18-2149-903B-C87B32A88785}" srcOrd="1" destOrd="0" presId="urn:microsoft.com/office/officeart/2017/3/layout/HorizontalLabelsTimeline"/>
    <dgm:cxn modelId="{98753C0F-E41D-0745-9551-5EADED4421D3}" type="presParOf" srcId="{5BF8FE91-BE18-2149-903B-C87B32A88785}" destId="{03892973-A416-C445-98DC-9B5EDD1BC5EB}" srcOrd="0" destOrd="0" presId="urn:microsoft.com/office/officeart/2017/3/layout/HorizontalLabelsTimeline"/>
    <dgm:cxn modelId="{7C391610-1045-1142-B140-4AEE4C38861D}" type="presParOf" srcId="{03892973-A416-C445-98DC-9B5EDD1BC5EB}" destId="{D0A9196F-AEA9-774C-A569-61CDDF931A3B}" srcOrd="0" destOrd="0" presId="urn:microsoft.com/office/officeart/2017/3/layout/HorizontalLabelsTimeline"/>
    <dgm:cxn modelId="{060C7ACF-A763-FB44-AF42-985081625EC7}" type="presParOf" srcId="{03892973-A416-C445-98DC-9B5EDD1BC5EB}" destId="{6D4A95E5-B25A-AC4C-A6D6-6CA5F22698C7}" srcOrd="1" destOrd="0" presId="urn:microsoft.com/office/officeart/2017/3/layout/HorizontalLabelsTimeline"/>
    <dgm:cxn modelId="{F66EDB34-D4C1-8449-A3E8-1785059BD837}" type="presParOf" srcId="{6D4A95E5-B25A-AC4C-A6D6-6CA5F22698C7}" destId="{06951064-3517-9A44-B9D0-7199500B95CE}" srcOrd="0" destOrd="0" presId="urn:microsoft.com/office/officeart/2017/3/layout/HorizontalLabelsTimeline"/>
    <dgm:cxn modelId="{44CB2C8F-185D-CA47-AE7F-95132805D7CC}" type="presParOf" srcId="{6D4A95E5-B25A-AC4C-A6D6-6CA5F22698C7}" destId="{5C6F0E35-DB99-FE47-9384-F7EE210B6076}" srcOrd="1" destOrd="0" presId="urn:microsoft.com/office/officeart/2017/3/layout/HorizontalLabelsTimeline"/>
    <dgm:cxn modelId="{7E7FD015-252B-CE4B-AC12-2F0D2426736F}" type="presParOf" srcId="{03892973-A416-C445-98DC-9B5EDD1BC5EB}" destId="{37DCB575-71EB-B54E-B25F-D7583167A971}" srcOrd="2" destOrd="0" presId="urn:microsoft.com/office/officeart/2017/3/layout/HorizontalLabelsTimeline"/>
    <dgm:cxn modelId="{1687D9D1-514C-CA49-8FD8-8CED454B3DA5}" type="presParOf" srcId="{03892973-A416-C445-98DC-9B5EDD1BC5EB}" destId="{BA219A94-4E5A-1742-B5DA-A64EFC439864}" srcOrd="3" destOrd="0" presId="urn:microsoft.com/office/officeart/2017/3/layout/HorizontalLabelsTimeline"/>
    <dgm:cxn modelId="{A34EEA02-77A7-D049-AEBA-150125DA6B27}" type="presParOf" srcId="{03892973-A416-C445-98DC-9B5EDD1BC5EB}" destId="{C0BFE0AD-316A-3744-99D7-5AEA6878CA74}" srcOrd="4" destOrd="0" presId="urn:microsoft.com/office/officeart/2017/3/layout/HorizontalLabelsTimeline"/>
    <dgm:cxn modelId="{BC8C73E6-139C-4740-B0DF-D73DD1E248E9}" type="presParOf" srcId="{5BF8FE91-BE18-2149-903B-C87B32A88785}" destId="{1D91CFB8-E8DF-E146-9EFA-9643A170449C}" srcOrd="1" destOrd="0" presId="urn:microsoft.com/office/officeart/2017/3/layout/HorizontalLabelsTimeline"/>
    <dgm:cxn modelId="{1BBE1376-2B42-3C42-B565-B97B6AEAC6D0}" type="presParOf" srcId="{5BF8FE91-BE18-2149-903B-C87B32A88785}" destId="{A7515EDA-2AFF-7F45-8DFE-83FE9B1C3ACD}" srcOrd="2" destOrd="0" presId="urn:microsoft.com/office/officeart/2017/3/layout/HorizontalLabelsTimeline"/>
    <dgm:cxn modelId="{C93DCE8B-734F-E147-A50A-0545244499FD}" type="presParOf" srcId="{A7515EDA-2AFF-7F45-8DFE-83FE9B1C3ACD}" destId="{C457E382-38F6-C942-95BE-E985A5D4DBC5}" srcOrd="0" destOrd="0" presId="urn:microsoft.com/office/officeart/2017/3/layout/HorizontalLabelsTimeline"/>
    <dgm:cxn modelId="{EB0A7692-0433-374A-BDB1-BD010E49775F}" type="presParOf" srcId="{A7515EDA-2AFF-7F45-8DFE-83FE9B1C3ACD}" destId="{971DE086-062B-5D47-9DAD-5A9D23483FF0}" srcOrd="1" destOrd="0" presId="urn:microsoft.com/office/officeart/2017/3/layout/HorizontalLabelsTimeline"/>
    <dgm:cxn modelId="{429A551E-DC2F-0346-A94B-BE69E118A814}" type="presParOf" srcId="{971DE086-062B-5D47-9DAD-5A9D23483FF0}" destId="{3AE97AF8-862C-AE4B-8C54-2D391FF55ECB}" srcOrd="0" destOrd="0" presId="urn:microsoft.com/office/officeart/2017/3/layout/HorizontalLabelsTimeline"/>
    <dgm:cxn modelId="{97E48ED8-C752-DC4D-A3EB-B8E6D230F1E1}" type="presParOf" srcId="{971DE086-062B-5D47-9DAD-5A9D23483FF0}" destId="{AD164513-6162-FC44-A3B0-7DA1C6AA438C}" srcOrd="1" destOrd="0" presId="urn:microsoft.com/office/officeart/2017/3/layout/HorizontalLabelsTimeline"/>
    <dgm:cxn modelId="{8C2803AA-5395-BB46-A8DE-BF67D8E19A44}" type="presParOf" srcId="{A7515EDA-2AFF-7F45-8DFE-83FE9B1C3ACD}" destId="{570C64BE-6ABB-724C-89F6-7A0D88380D5D}" srcOrd="2" destOrd="0" presId="urn:microsoft.com/office/officeart/2017/3/layout/HorizontalLabelsTimeline"/>
    <dgm:cxn modelId="{33BD08A0-4F87-7748-A325-AD28D8CFD02E}" type="presParOf" srcId="{A7515EDA-2AFF-7F45-8DFE-83FE9B1C3ACD}" destId="{F8A96556-E997-144B-83C8-59EEFD0494CE}" srcOrd="3" destOrd="0" presId="urn:microsoft.com/office/officeart/2017/3/layout/HorizontalLabelsTimeline"/>
    <dgm:cxn modelId="{AE557149-4CFB-E84F-ABB4-F50D225029D5}" type="presParOf" srcId="{A7515EDA-2AFF-7F45-8DFE-83FE9B1C3ACD}" destId="{BC962846-2042-ED42-AEC7-A6911C4BAF0D}" srcOrd="4" destOrd="0" presId="urn:microsoft.com/office/officeart/2017/3/layout/HorizontalLabelsTimeline"/>
    <dgm:cxn modelId="{7790651B-BFE6-E74B-B59B-0D20DD62AA99}" type="presParOf" srcId="{5BF8FE91-BE18-2149-903B-C87B32A88785}" destId="{5B7C9F90-613B-FF41-9936-3AFDD93AFA1D}" srcOrd="3" destOrd="0" presId="urn:microsoft.com/office/officeart/2017/3/layout/HorizontalLabelsTimeline"/>
    <dgm:cxn modelId="{F16CE345-B906-0B47-A1F6-F6AF4F0B750C}" type="presParOf" srcId="{5BF8FE91-BE18-2149-903B-C87B32A88785}" destId="{87053C7F-35E8-4E4A-97EC-E788F11B4030}" srcOrd="4" destOrd="0" presId="urn:microsoft.com/office/officeart/2017/3/layout/HorizontalLabelsTimeline"/>
    <dgm:cxn modelId="{24C0190C-9A8D-3940-9FAF-43AC973D788A}" type="presParOf" srcId="{87053C7F-35E8-4E4A-97EC-E788F11B4030}" destId="{3A01BE2B-C760-EE4B-8CC0-3C3F33220282}" srcOrd="0" destOrd="0" presId="urn:microsoft.com/office/officeart/2017/3/layout/HorizontalLabelsTimeline"/>
    <dgm:cxn modelId="{C8BC1583-B8DE-4848-9818-053702904000}" type="presParOf" srcId="{87053C7F-35E8-4E4A-97EC-E788F11B4030}" destId="{7B8E23C9-B6E5-2647-BD96-03971AAD6F13}" srcOrd="1" destOrd="0" presId="urn:microsoft.com/office/officeart/2017/3/layout/HorizontalLabelsTimeline"/>
    <dgm:cxn modelId="{54667694-37C4-C344-82FC-F3EF0AA551D6}" type="presParOf" srcId="{7B8E23C9-B6E5-2647-BD96-03971AAD6F13}" destId="{B0F05B51-7F5C-9F49-B1D9-FBF9F05F104A}" srcOrd="0" destOrd="0" presId="urn:microsoft.com/office/officeart/2017/3/layout/HorizontalLabelsTimeline"/>
    <dgm:cxn modelId="{E8BE4777-6F3C-794B-8388-054AB09A404C}" type="presParOf" srcId="{7B8E23C9-B6E5-2647-BD96-03971AAD6F13}" destId="{FE1F639C-769B-9F45-8148-402E08CE4F3F}" srcOrd="1" destOrd="0" presId="urn:microsoft.com/office/officeart/2017/3/layout/HorizontalLabelsTimeline"/>
    <dgm:cxn modelId="{FAFC8EE3-122B-8D4F-9769-58CA80C193AE}" type="presParOf" srcId="{87053C7F-35E8-4E4A-97EC-E788F11B4030}" destId="{80928E21-6488-3A4D-8C0A-73C11A34EB16}" srcOrd="2" destOrd="0" presId="urn:microsoft.com/office/officeart/2017/3/layout/HorizontalLabelsTimeline"/>
    <dgm:cxn modelId="{05CC0835-97FC-1545-AB8F-5E93B6D36741}" type="presParOf" srcId="{87053C7F-35E8-4E4A-97EC-E788F11B4030}" destId="{CBC2460C-1CF6-274F-AF24-CC32E4880525}" srcOrd="3" destOrd="0" presId="urn:microsoft.com/office/officeart/2017/3/layout/HorizontalLabelsTimeline"/>
    <dgm:cxn modelId="{E907186C-126F-F945-9408-5122F4A08D52}" type="presParOf" srcId="{87053C7F-35E8-4E4A-97EC-E788F11B4030}" destId="{AAB7C201-7CD3-B244-A12B-668DC57B22B2}" srcOrd="4" destOrd="0" presId="urn:microsoft.com/office/officeart/2017/3/layout/HorizontalLabelsTimeline"/>
    <dgm:cxn modelId="{DED47609-DBCF-DC45-ADD2-3E9E67B5AB6A}" type="presParOf" srcId="{5BF8FE91-BE18-2149-903B-C87B32A88785}" destId="{DA58BF46-3C81-D849-B63D-4B1DA2537A3C}" srcOrd="5" destOrd="0" presId="urn:microsoft.com/office/officeart/2017/3/layout/HorizontalLabelsTimeline"/>
    <dgm:cxn modelId="{2A4B3A77-20E6-F044-B936-DD4DE9CB9206}" type="presParOf" srcId="{5BF8FE91-BE18-2149-903B-C87B32A88785}" destId="{B0551EC6-6388-8549-8E9C-FBB8AD597A6F}" srcOrd="6" destOrd="0" presId="urn:microsoft.com/office/officeart/2017/3/layout/HorizontalLabelsTimeline"/>
    <dgm:cxn modelId="{D91B155F-F7A9-8C4E-BD79-D370C2DA98B0}" type="presParOf" srcId="{B0551EC6-6388-8549-8E9C-FBB8AD597A6F}" destId="{95AEE07A-604F-B745-A3CA-39F8D85622EE}" srcOrd="0" destOrd="0" presId="urn:microsoft.com/office/officeart/2017/3/layout/HorizontalLabelsTimeline"/>
    <dgm:cxn modelId="{DC04D749-6E98-F04E-ACA1-87B877C1ED5C}" type="presParOf" srcId="{B0551EC6-6388-8549-8E9C-FBB8AD597A6F}" destId="{B145A925-B053-444C-ADFD-1D813A598E18}" srcOrd="1" destOrd="0" presId="urn:microsoft.com/office/officeart/2017/3/layout/HorizontalLabelsTimeline"/>
    <dgm:cxn modelId="{5BCA33E8-4784-9F49-B2A7-62402C95BA43}" type="presParOf" srcId="{B145A925-B053-444C-ADFD-1D813A598E18}" destId="{BDEBDF8F-8FC6-264F-B58F-5FBD968FC53A}" srcOrd="0" destOrd="0" presId="urn:microsoft.com/office/officeart/2017/3/layout/HorizontalLabelsTimeline"/>
    <dgm:cxn modelId="{BA625D67-611E-F34A-AF43-177FFCBEA30B}" type="presParOf" srcId="{B145A925-B053-444C-ADFD-1D813A598E18}" destId="{BA25109F-72B1-D448-AC9D-AD33CA23B78C}" srcOrd="1" destOrd="0" presId="urn:microsoft.com/office/officeart/2017/3/layout/HorizontalLabelsTimeline"/>
    <dgm:cxn modelId="{741D09FF-F8A2-9F4E-82F4-A3C14BD5D46C}" type="presParOf" srcId="{B0551EC6-6388-8549-8E9C-FBB8AD597A6F}" destId="{232D5AF7-DDA4-5442-82DC-FA03085A13B7}" srcOrd="2" destOrd="0" presId="urn:microsoft.com/office/officeart/2017/3/layout/HorizontalLabelsTimeline"/>
    <dgm:cxn modelId="{84CA78ED-8650-6146-BEB8-78FC302E1716}" type="presParOf" srcId="{B0551EC6-6388-8549-8E9C-FBB8AD597A6F}" destId="{C49CD27C-15DF-B94F-876A-A5D8F198ADD1}" srcOrd="3" destOrd="0" presId="urn:microsoft.com/office/officeart/2017/3/layout/HorizontalLabelsTimeline"/>
    <dgm:cxn modelId="{1E7916E5-5F24-A64A-8CE3-019EB2480A3E}" type="presParOf" srcId="{B0551EC6-6388-8549-8E9C-FBB8AD597A6F}" destId="{F2472A35-B9D4-9C45-9B3B-6B20C2CE06F4}" srcOrd="4" destOrd="0" presId="urn:microsoft.com/office/officeart/2017/3/layout/HorizontalLabelsTimeline"/>
    <dgm:cxn modelId="{5446D003-C241-AD4A-BD57-61460B3179F4}" type="presParOf" srcId="{5BF8FE91-BE18-2149-903B-C87B32A88785}" destId="{BBCD878E-5874-ED4B-9F22-C4402DE96EF1}" srcOrd="7" destOrd="0" presId="urn:microsoft.com/office/officeart/2017/3/layout/HorizontalLabelsTimeline"/>
    <dgm:cxn modelId="{136A82FC-6D90-1245-BB09-A4341BA83989}" type="presParOf" srcId="{5BF8FE91-BE18-2149-903B-C87B32A88785}" destId="{DEEF6F58-55F4-D046-B86E-6F99224320D4}" srcOrd="8" destOrd="0" presId="urn:microsoft.com/office/officeart/2017/3/layout/HorizontalLabelsTimeline"/>
    <dgm:cxn modelId="{F217AA9E-870D-0046-ACF5-5009FB21BDFC}" type="presParOf" srcId="{DEEF6F58-55F4-D046-B86E-6F99224320D4}" destId="{8203F223-339C-D84F-9ED4-C0A79B4970D3}" srcOrd="0" destOrd="0" presId="urn:microsoft.com/office/officeart/2017/3/layout/HorizontalLabelsTimeline"/>
    <dgm:cxn modelId="{5794A192-9376-794D-90F1-B398B4914452}" type="presParOf" srcId="{DEEF6F58-55F4-D046-B86E-6F99224320D4}" destId="{11CD5FC0-EC6D-4A43-9E03-273E6B0D89DB}" srcOrd="1" destOrd="0" presId="urn:microsoft.com/office/officeart/2017/3/layout/HorizontalLabelsTimeline"/>
    <dgm:cxn modelId="{65D6D201-6461-C145-995B-0C7B13B06592}" type="presParOf" srcId="{11CD5FC0-EC6D-4A43-9E03-273E6B0D89DB}" destId="{62339503-E045-4144-8C21-512A689D1223}" srcOrd="0" destOrd="0" presId="urn:microsoft.com/office/officeart/2017/3/layout/HorizontalLabelsTimeline"/>
    <dgm:cxn modelId="{3DD8C41A-EDD2-D343-A951-5411D985B60C}" type="presParOf" srcId="{11CD5FC0-EC6D-4A43-9E03-273E6B0D89DB}" destId="{D2186C03-5479-4C4B-B5CA-927F3B23F4BD}" srcOrd="1" destOrd="0" presId="urn:microsoft.com/office/officeart/2017/3/layout/HorizontalLabelsTimeline"/>
    <dgm:cxn modelId="{B7AF6938-6A47-BD43-B14E-41A7FF26AB68}" type="presParOf" srcId="{DEEF6F58-55F4-D046-B86E-6F99224320D4}" destId="{019A2D00-CB2B-F74F-8B1C-AB18969E85FF}" srcOrd="2" destOrd="0" presId="urn:microsoft.com/office/officeart/2017/3/layout/HorizontalLabelsTimeline"/>
    <dgm:cxn modelId="{9825074D-0086-0142-BC71-F558261C8573}" type="presParOf" srcId="{DEEF6F58-55F4-D046-B86E-6F99224320D4}" destId="{552D9FD6-A0F8-3A4B-81AF-DFBFE112483B}" srcOrd="3" destOrd="0" presId="urn:microsoft.com/office/officeart/2017/3/layout/HorizontalLabelsTimeline"/>
    <dgm:cxn modelId="{E709EF75-3313-AF43-9091-BC5E36BB0608}" type="presParOf" srcId="{DEEF6F58-55F4-D046-B86E-6F99224320D4}" destId="{ADDF2A71-67FA-474A-ABF3-71A88A1D3B20}" srcOrd="4" destOrd="0" presId="urn:microsoft.com/office/officeart/2017/3/layout/HorizontalLabelsTimeline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E860883-226C-409D-B99B-9FB96D5359DB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AA31E2ED-CAD2-4D62-98B4-6A6569B57DC6}">
      <dgm:prSet/>
      <dgm:spPr/>
      <dgm:t>
        <a:bodyPr/>
        <a:lstStyle/>
        <a:p>
          <a:r>
            <a:rPr lang="en-US"/>
            <a:t>Leviticus, named after the tribe of Levi, how do sacrifices, offerings, and festivals provide a means for relating to God? </a:t>
          </a:r>
        </a:p>
      </dgm:t>
    </dgm:pt>
    <dgm:pt modelId="{0D81A8F0-8598-4AF1-BB83-C83B15254E16}" type="parTrans" cxnId="{64C2E8A6-CBD2-4AEC-B449-8C8698730BFF}">
      <dgm:prSet/>
      <dgm:spPr/>
      <dgm:t>
        <a:bodyPr/>
        <a:lstStyle/>
        <a:p>
          <a:endParaRPr lang="en-US"/>
        </a:p>
      </dgm:t>
    </dgm:pt>
    <dgm:pt modelId="{436B87EE-1608-433B-B586-307958A0A252}" type="sibTrans" cxnId="{64C2E8A6-CBD2-4AEC-B449-8C8698730BFF}">
      <dgm:prSet/>
      <dgm:spPr/>
      <dgm:t>
        <a:bodyPr/>
        <a:lstStyle/>
        <a:p>
          <a:endParaRPr lang="en-US"/>
        </a:p>
      </dgm:t>
    </dgm:pt>
    <dgm:pt modelId="{FA585C7C-8786-4EC6-ABC3-4FDE9BB407BD}">
      <dgm:prSet/>
      <dgm:spPr/>
      <dgm:t>
        <a:bodyPr/>
        <a:lstStyle/>
        <a:p>
          <a:r>
            <a:rPr lang="en-US"/>
            <a:t>How do we live with a God who has taken residence with us?</a:t>
          </a:r>
        </a:p>
      </dgm:t>
    </dgm:pt>
    <dgm:pt modelId="{AA34ED05-AB3D-4811-B1FA-C74A6FA1DCB1}" type="parTrans" cxnId="{B1872CB7-137D-45CC-B6CA-B5A5C4754798}">
      <dgm:prSet/>
      <dgm:spPr/>
      <dgm:t>
        <a:bodyPr/>
        <a:lstStyle/>
        <a:p>
          <a:endParaRPr lang="en-US"/>
        </a:p>
      </dgm:t>
    </dgm:pt>
    <dgm:pt modelId="{E0B1183B-D283-4845-8B9D-266C14D4F56B}" type="sibTrans" cxnId="{B1872CB7-137D-45CC-B6CA-B5A5C4754798}">
      <dgm:prSet/>
      <dgm:spPr/>
      <dgm:t>
        <a:bodyPr/>
        <a:lstStyle/>
        <a:p>
          <a:endParaRPr lang="en-US"/>
        </a:p>
      </dgm:t>
    </dgm:pt>
    <dgm:pt modelId="{09481F2D-9611-4FB4-B149-960AFE06E1B0}">
      <dgm:prSet/>
      <dgm:spPr/>
      <dgm:t>
        <a:bodyPr/>
        <a:lstStyle/>
        <a:p>
          <a:r>
            <a:rPr lang="en-US"/>
            <a:t>importance of maintaining a “right” relationship with God who is living with His people </a:t>
          </a:r>
        </a:p>
      </dgm:t>
    </dgm:pt>
    <dgm:pt modelId="{8C2063B5-632A-4326-BD13-F7020FB2836E}" type="parTrans" cxnId="{A9052FCA-5B19-4019-A3EC-62FAE4CAF658}">
      <dgm:prSet/>
      <dgm:spPr/>
      <dgm:t>
        <a:bodyPr/>
        <a:lstStyle/>
        <a:p>
          <a:endParaRPr lang="en-US"/>
        </a:p>
      </dgm:t>
    </dgm:pt>
    <dgm:pt modelId="{A97E4C43-05DC-478F-A326-A8A52372EE2C}" type="sibTrans" cxnId="{A9052FCA-5B19-4019-A3EC-62FAE4CAF658}">
      <dgm:prSet/>
      <dgm:spPr/>
      <dgm:t>
        <a:bodyPr/>
        <a:lstStyle/>
        <a:p>
          <a:endParaRPr lang="en-US"/>
        </a:p>
      </dgm:t>
    </dgm:pt>
    <dgm:pt modelId="{F429D16C-ABEB-48E8-B61C-D195D9897FCB}">
      <dgm:prSet/>
      <dgm:spPr/>
      <dgm:t>
        <a:bodyPr/>
        <a:lstStyle/>
        <a:p>
          <a:r>
            <a:rPr lang="en-US"/>
            <a:t>how the worship of God is to form them as a holy people, fostering their communion with God and setting them apart from the nations around them.  </a:t>
          </a:r>
        </a:p>
      </dgm:t>
    </dgm:pt>
    <dgm:pt modelId="{7B75FD06-4BB7-4E7C-8484-4928ACEE8FD0}" type="parTrans" cxnId="{F975C927-4467-4D69-AB6E-54E9A0401C5D}">
      <dgm:prSet/>
      <dgm:spPr/>
      <dgm:t>
        <a:bodyPr/>
        <a:lstStyle/>
        <a:p>
          <a:endParaRPr lang="en-US"/>
        </a:p>
      </dgm:t>
    </dgm:pt>
    <dgm:pt modelId="{C1B1F539-27B0-4D85-9C1A-F5687C4E99FC}" type="sibTrans" cxnId="{F975C927-4467-4D69-AB6E-54E9A0401C5D}">
      <dgm:prSet/>
      <dgm:spPr/>
      <dgm:t>
        <a:bodyPr/>
        <a:lstStyle/>
        <a:p>
          <a:endParaRPr lang="en-US"/>
        </a:p>
      </dgm:t>
    </dgm:pt>
    <dgm:pt modelId="{3CF1DD78-883E-FB4E-81CF-3F46428E763B}" type="pres">
      <dgm:prSet presAssocID="{3E860883-226C-409D-B99B-9FB96D5359DB}" presName="linear" presStyleCnt="0">
        <dgm:presLayoutVars>
          <dgm:animLvl val="lvl"/>
          <dgm:resizeHandles val="exact"/>
        </dgm:presLayoutVars>
      </dgm:prSet>
      <dgm:spPr/>
    </dgm:pt>
    <dgm:pt modelId="{E61F8425-B7F9-184A-9D92-564855F704B3}" type="pres">
      <dgm:prSet presAssocID="{AA31E2ED-CAD2-4D62-98B4-6A6569B57DC6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659BC012-0BA1-6149-8BEB-5E2F5C442CDB}" type="pres">
      <dgm:prSet presAssocID="{AA31E2ED-CAD2-4D62-98B4-6A6569B57DC6}" presName="childText" presStyleLbl="revTx" presStyleIdx="0" presStyleCnt="1">
        <dgm:presLayoutVars>
          <dgm:bulletEnabled val="1"/>
        </dgm:presLayoutVars>
      </dgm:prSet>
      <dgm:spPr/>
    </dgm:pt>
    <dgm:pt modelId="{D138C81D-049D-3E43-8CE4-C6097CFFF4E8}" type="pres">
      <dgm:prSet presAssocID="{09481F2D-9611-4FB4-B149-960AFE06E1B0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45D35D4F-CCD3-BE4A-A217-A4990E60546D}" type="pres">
      <dgm:prSet presAssocID="{A97E4C43-05DC-478F-A326-A8A52372EE2C}" presName="spacer" presStyleCnt="0"/>
      <dgm:spPr/>
    </dgm:pt>
    <dgm:pt modelId="{F0AEF649-CBD5-4D41-8E89-68246B6FEF8B}" type="pres">
      <dgm:prSet presAssocID="{F429D16C-ABEB-48E8-B61C-D195D9897FCB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F975C927-4467-4D69-AB6E-54E9A0401C5D}" srcId="{3E860883-226C-409D-B99B-9FB96D5359DB}" destId="{F429D16C-ABEB-48E8-B61C-D195D9897FCB}" srcOrd="2" destOrd="0" parTransId="{7B75FD06-4BB7-4E7C-8484-4928ACEE8FD0}" sibTransId="{C1B1F539-27B0-4D85-9C1A-F5687C4E99FC}"/>
    <dgm:cxn modelId="{4F396540-DF61-7A4E-AF7C-FF34E849BF0F}" type="presOf" srcId="{09481F2D-9611-4FB4-B149-960AFE06E1B0}" destId="{D138C81D-049D-3E43-8CE4-C6097CFFF4E8}" srcOrd="0" destOrd="0" presId="urn:microsoft.com/office/officeart/2005/8/layout/vList2"/>
    <dgm:cxn modelId="{B36C0882-3557-2140-89D0-2212995C8F25}" type="presOf" srcId="{AA31E2ED-CAD2-4D62-98B4-6A6569B57DC6}" destId="{E61F8425-B7F9-184A-9D92-564855F704B3}" srcOrd="0" destOrd="0" presId="urn:microsoft.com/office/officeart/2005/8/layout/vList2"/>
    <dgm:cxn modelId="{E282338B-0164-814C-A8CD-7A1FF131A658}" type="presOf" srcId="{F429D16C-ABEB-48E8-B61C-D195D9897FCB}" destId="{F0AEF649-CBD5-4D41-8E89-68246B6FEF8B}" srcOrd="0" destOrd="0" presId="urn:microsoft.com/office/officeart/2005/8/layout/vList2"/>
    <dgm:cxn modelId="{64C2E8A6-CBD2-4AEC-B449-8C8698730BFF}" srcId="{3E860883-226C-409D-B99B-9FB96D5359DB}" destId="{AA31E2ED-CAD2-4D62-98B4-6A6569B57DC6}" srcOrd="0" destOrd="0" parTransId="{0D81A8F0-8598-4AF1-BB83-C83B15254E16}" sibTransId="{436B87EE-1608-433B-B586-307958A0A252}"/>
    <dgm:cxn modelId="{B1872CB7-137D-45CC-B6CA-B5A5C4754798}" srcId="{AA31E2ED-CAD2-4D62-98B4-6A6569B57DC6}" destId="{FA585C7C-8786-4EC6-ABC3-4FDE9BB407BD}" srcOrd="0" destOrd="0" parTransId="{AA34ED05-AB3D-4811-B1FA-C74A6FA1DCB1}" sibTransId="{E0B1183B-D283-4845-8B9D-266C14D4F56B}"/>
    <dgm:cxn modelId="{A9052FCA-5B19-4019-A3EC-62FAE4CAF658}" srcId="{3E860883-226C-409D-B99B-9FB96D5359DB}" destId="{09481F2D-9611-4FB4-B149-960AFE06E1B0}" srcOrd="1" destOrd="0" parTransId="{8C2063B5-632A-4326-BD13-F7020FB2836E}" sibTransId="{A97E4C43-05DC-478F-A326-A8A52372EE2C}"/>
    <dgm:cxn modelId="{2404C9CB-0B11-EE43-9DC1-6E6540BC0B39}" type="presOf" srcId="{3E860883-226C-409D-B99B-9FB96D5359DB}" destId="{3CF1DD78-883E-FB4E-81CF-3F46428E763B}" srcOrd="0" destOrd="0" presId="urn:microsoft.com/office/officeart/2005/8/layout/vList2"/>
    <dgm:cxn modelId="{800A43CC-59FE-E246-BDA2-120231726CCF}" type="presOf" srcId="{FA585C7C-8786-4EC6-ABC3-4FDE9BB407BD}" destId="{659BC012-0BA1-6149-8BEB-5E2F5C442CDB}" srcOrd="0" destOrd="0" presId="urn:microsoft.com/office/officeart/2005/8/layout/vList2"/>
    <dgm:cxn modelId="{886D880C-6132-4342-9C30-8CC0C3DFE1F5}" type="presParOf" srcId="{3CF1DD78-883E-FB4E-81CF-3F46428E763B}" destId="{E61F8425-B7F9-184A-9D92-564855F704B3}" srcOrd="0" destOrd="0" presId="urn:microsoft.com/office/officeart/2005/8/layout/vList2"/>
    <dgm:cxn modelId="{26DDB352-7C11-F240-A004-F9B5646C034A}" type="presParOf" srcId="{3CF1DD78-883E-FB4E-81CF-3F46428E763B}" destId="{659BC012-0BA1-6149-8BEB-5E2F5C442CDB}" srcOrd="1" destOrd="0" presId="urn:microsoft.com/office/officeart/2005/8/layout/vList2"/>
    <dgm:cxn modelId="{AD14B479-70E2-2740-A714-BD6B9350BD4D}" type="presParOf" srcId="{3CF1DD78-883E-FB4E-81CF-3F46428E763B}" destId="{D138C81D-049D-3E43-8CE4-C6097CFFF4E8}" srcOrd="2" destOrd="0" presId="urn:microsoft.com/office/officeart/2005/8/layout/vList2"/>
    <dgm:cxn modelId="{48F2A109-A8D8-6848-97E9-FBB8728418E5}" type="presParOf" srcId="{3CF1DD78-883E-FB4E-81CF-3F46428E763B}" destId="{45D35D4F-CCD3-BE4A-A217-A4990E60546D}" srcOrd="3" destOrd="0" presId="urn:microsoft.com/office/officeart/2005/8/layout/vList2"/>
    <dgm:cxn modelId="{93081B24-73E2-3E4B-A25E-3B191A194A41}" type="presParOf" srcId="{3CF1DD78-883E-FB4E-81CF-3F46428E763B}" destId="{F0AEF649-CBD5-4D41-8E89-68246B6FEF8B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36FC6F2-DE4E-4A52-9075-EBD0FB4B26AC}" type="doc">
      <dgm:prSet loTypeId="urn:microsoft.com/office/officeart/2005/8/layout/hList1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26707E24-C73E-4C4B-B7E6-E38EEEEE8E16}">
      <dgm:prSet/>
      <dgm:spPr/>
      <dgm:t>
        <a:bodyPr/>
        <a:lstStyle/>
        <a:p>
          <a:r>
            <a:rPr lang="en-US"/>
            <a:t>Receiving God’s forgiveness and acceptance should be followed by holy living and spiritual growth;</a:t>
          </a:r>
        </a:p>
      </dgm:t>
    </dgm:pt>
    <dgm:pt modelId="{7AA7C919-5C63-455F-BA38-9E6778528DC8}" type="parTrans" cxnId="{AF1DE290-489C-419D-8B76-10D79CFAD96C}">
      <dgm:prSet/>
      <dgm:spPr/>
      <dgm:t>
        <a:bodyPr/>
        <a:lstStyle/>
        <a:p>
          <a:endParaRPr lang="en-US"/>
        </a:p>
      </dgm:t>
    </dgm:pt>
    <dgm:pt modelId="{086BF3E8-3322-4042-BD83-475949345792}" type="sibTrans" cxnId="{AF1DE290-489C-419D-8B76-10D79CFAD96C}">
      <dgm:prSet/>
      <dgm:spPr/>
      <dgm:t>
        <a:bodyPr/>
        <a:lstStyle/>
        <a:p>
          <a:endParaRPr lang="en-US"/>
        </a:p>
      </dgm:t>
    </dgm:pt>
    <dgm:pt modelId="{D3E1C7BC-D2E4-495C-BEF7-4FD785576AB9}">
      <dgm:prSet/>
      <dgm:spPr/>
      <dgm:t>
        <a:bodyPr/>
        <a:lstStyle/>
        <a:p>
          <a:r>
            <a:rPr lang="en-US"/>
            <a:t>God loves to be approached, but we must do so on His terms</a:t>
          </a:r>
        </a:p>
      </dgm:t>
    </dgm:pt>
    <dgm:pt modelId="{FB346399-A60D-43C9-9B5C-D8D6580C9B1F}" type="parTrans" cxnId="{EF46FBAE-D4F6-49FC-AC20-82CCC2E4C63E}">
      <dgm:prSet/>
      <dgm:spPr/>
      <dgm:t>
        <a:bodyPr/>
        <a:lstStyle/>
        <a:p>
          <a:endParaRPr lang="en-US"/>
        </a:p>
      </dgm:t>
    </dgm:pt>
    <dgm:pt modelId="{E32A2D5C-91DF-434F-9A16-47A9F88787ED}" type="sibTrans" cxnId="{EF46FBAE-D4F6-49FC-AC20-82CCC2E4C63E}">
      <dgm:prSet/>
      <dgm:spPr/>
      <dgm:t>
        <a:bodyPr/>
        <a:lstStyle/>
        <a:p>
          <a:endParaRPr lang="en-US"/>
        </a:p>
      </dgm:t>
    </dgm:pt>
    <dgm:pt modelId="{9F475C04-F384-4352-8E59-E13639C38F58}">
      <dgm:prSet/>
      <dgm:spPr/>
      <dgm:t>
        <a:bodyPr/>
        <a:lstStyle/>
        <a:p>
          <a:r>
            <a:rPr lang="en-US"/>
            <a:t>Leviticus 19:2</a:t>
          </a:r>
        </a:p>
      </dgm:t>
    </dgm:pt>
    <dgm:pt modelId="{63787175-E826-43BF-80AC-06E6869038BC}" type="parTrans" cxnId="{0D3B4564-00B8-4039-A70E-585AC718479D}">
      <dgm:prSet/>
      <dgm:spPr/>
      <dgm:t>
        <a:bodyPr/>
        <a:lstStyle/>
        <a:p>
          <a:endParaRPr lang="en-US"/>
        </a:p>
      </dgm:t>
    </dgm:pt>
    <dgm:pt modelId="{701A0C6F-128C-4930-AF2D-945E8D4CEB60}" type="sibTrans" cxnId="{0D3B4564-00B8-4039-A70E-585AC718479D}">
      <dgm:prSet/>
      <dgm:spPr/>
      <dgm:t>
        <a:bodyPr/>
        <a:lstStyle/>
        <a:p>
          <a:endParaRPr lang="en-US"/>
        </a:p>
      </dgm:t>
    </dgm:pt>
    <dgm:pt modelId="{823EB74A-8192-A44E-B804-11D682F9DB9F}" type="pres">
      <dgm:prSet presAssocID="{D36FC6F2-DE4E-4A52-9075-EBD0FB4B26AC}" presName="Name0" presStyleCnt="0">
        <dgm:presLayoutVars>
          <dgm:dir/>
          <dgm:animLvl val="lvl"/>
          <dgm:resizeHandles val="exact"/>
        </dgm:presLayoutVars>
      </dgm:prSet>
      <dgm:spPr/>
    </dgm:pt>
    <dgm:pt modelId="{C382F95A-D2F8-5144-ABC8-A4E36D49C37D}" type="pres">
      <dgm:prSet presAssocID="{26707E24-C73E-4C4B-B7E6-E38EEEEE8E16}" presName="composite" presStyleCnt="0"/>
      <dgm:spPr/>
    </dgm:pt>
    <dgm:pt modelId="{21C5BD6F-5322-DF4B-B00D-93D594214CAE}" type="pres">
      <dgm:prSet presAssocID="{26707E24-C73E-4C4B-B7E6-E38EEEEE8E16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</dgm:pt>
    <dgm:pt modelId="{150D346D-119E-5341-A60D-05FF730D6721}" type="pres">
      <dgm:prSet presAssocID="{26707E24-C73E-4C4B-B7E6-E38EEEEE8E16}" presName="desTx" presStyleLbl="alignAccFollowNode1" presStyleIdx="0" presStyleCnt="2">
        <dgm:presLayoutVars>
          <dgm:bulletEnabled val="1"/>
        </dgm:presLayoutVars>
      </dgm:prSet>
      <dgm:spPr/>
    </dgm:pt>
    <dgm:pt modelId="{1F435A7C-DF7B-5F42-A1D7-55C24EB32755}" type="pres">
      <dgm:prSet presAssocID="{086BF3E8-3322-4042-BD83-475949345792}" presName="space" presStyleCnt="0"/>
      <dgm:spPr/>
    </dgm:pt>
    <dgm:pt modelId="{3B5CBB7D-8E3B-CD47-A17F-F02FE914C8C3}" type="pres">
      <dgm:prSet presAssocID="{D3E1C7BC-D2E4-495C-BEF7-4FD785576AB9}" presName="composite" presStyleCnt="0"/>
      <dgm:spPr/>
    </dgm:pt>
    <dgm:pt modelId="{29969EAD-E021-8C44-908C-7A9FF4FA699E}" type="pres">
      <dgm:prSet presAssocID="{D3E1C7BC-D2E4-495C-BEF7-4FD785576AB9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</dgm:pt>
    <dgm:pt modelId="{B88EE3F8-A8F4-3946-9CC0-8603F508E47A}" type="pres">
      <dgm:prSet presAssocID="{D3E1C7BC-D2E4-495C-BEF7-4FD785576AB9}" presName="desTx" presStyleLbl="alignAccFollowNode1" presStyleIdx="1" presStyleCnt="2">
        <dgm:presLayoutVars>
          <dgm:bulletEnabled val="1"/>
        </dgm:presLayoutVars>
      </dgm:prSet>
      <dgm:spPr/>
    </dgm:pt>
  </dgm:ptLst>
  <dgm:cxnLst>
    <dgm:cxn modelId="{36CDEF00-FFD9-874C-B5F7-3BFF89D31FB3}" type="presOf" srcId="{26707E24-C73E-4C4B-B7E6-E38EEEEE8E16}" destId="{21C5BD6F-5322-DF4B-B00D-93D594214CAE}" srcOrd="0" destOrd="0" presId="urn:microsoft.com/office/officeart/2005/8/layout/hList1"/>
    <dgm:cxn modelId="{6D10534C-5983-7442-A50A-9CCD1286E161}" type="presOf" srcId="{9F475C04-F384-4352-8E59-E13639C38F58}" destId="{B88EE3F8-A8F4-3946-9CC0-8603F508E47A}" srcOrd="0" destOrd="0" presId="urn:microsoft.com/office/officeart/2005/8/layout/hList1"/>
    <dgm:cxn modelId="{EA284B53-3368-A948-AB97-1771A4A309B3}" type="presOf" srcId="{D3E1C7BC-D2E4-495C-BEF7-4FD785576AB9}" destId="{29969EAD-E021-8C44-908C-7A9FF4FA699E}" srcOrd="0" destOrd="0" presId="urn:microsoft.com/office/officeart/2005/8/layout/hList1"/>
    <dgm:cxn modelId="{0D3B4564-00B8-4039-A70E-585AC718479D}" srcId="{D3E1C7BC-D2E4-495C-BEF7-4FD785576AB9}" destId="{9F475C04-F384-4352-8E59-E13639C38F58}" srcOrd="0" destOrd="0" parTransId="{63787175-E826-43BF-80AC-06E6869038BC}" sibTransId="{701A0C6F-128C-4930-AF2D-945E8D4CEB60}"/>
    <dgm:cxn modelId="{AF1DE290-489C-419D-8B76-10D79CFAD96C}" srcId="{D36FC6F2-DE4E-4A52-9075-EBD0FB4B26AC}" destId="{26707E24-C73E-4C4B-B7E6-E38EEEEE8E16}" srcOrd="0" destOrd="0" parTransId="{7AA7C919-5C63-455F-BA38-9E6778528DC8}" sibTransId="{086BF3E8-3322-4042-BD83-475949345792}"/>
    <dgm:cxn modelId="{6283739D-8121-CE4F-96E7-92A7FB67EC31}" type="presOf" srcId="{D36FC6F2-DE4E-4A52-9075-EBD0FB4B26AC}" destId="{823EB74A-8192-A44E-B804-11D682F9DB9F}" srcOrd="0" destOrd="0" presId="urn:microsoft.com/office/officeart/2005/8/layout/hList1"/>
    <dgm:cxn modelId="{EF46FBAE-D4F6-49FC-AC20-82CCC2E4C63E}" srcId="{D36FC6F2-DE4E-4A52-9075-EBD0FB4B26AC}" destId="{D3E1C7BC-D2E4-495C-BEF7-4FD785576AB9}" srcOrd="1" destOrd="0" parTransId="{FB346399-A60D-43C9-9B5C-D8D6580C9B1F}" sibTransId="{E32A2D5C-91DF-434F-9A16-47A9F88787ED}"/>
    <dgm:cxn modelId="{8ED83AAD-2966-E340-88E6-77AE5E464640}" type="presParOf" srcId="{823EB74A-8192-A44E-B804-11D682F9DB9F}" destId="{C382F95A-D2F8-5144-ABC8-A4E36D49C37D}" srcOrd="0" destOrd="0" presId="urn:microsoft.com/office/officeart/2005/8/layout/hList1"/>
    <dgm:cxn modelId="{0CAAC32B-F82E-B84F-B8AC-93029766A54A}" type="presParOf" srcId="{C382F95A-D2F8-5144-ABC8-A4E36D49C37D}" destId="{21C5BD6F-5322-DF4B-B00D-93D594214CAE}" srcOrd="0" destOrd="0" presId="urn:microsoft.com/office/officeart/2005/8/layout/hList1"/>
    <dgm:cxn modelId="{1D014BA2-55DC-2742-964A-62DF765C5C3A}" type="presParOf" srcId="{C382F95A-D2F8-5144-ABC8-A4E36D49C37D}" destId="{150D346D-119E-5341-A60D-05FF730D6721}" srcOrd="1" destOrd="0" presId="urn:microsoft.com/office/officeart/2005/8/layout/hList1"/>
    <dgm:cxn modelId="{E06C49C6-8EDC-B341-AD6A-7C69CED928B1}" type="presParOf" srcId="{823EB74A-8192-A44E-B804-11D682F9DB9F}" destId="{1F435A7C-DF7B-5F42-A1D7-55C24EB32755}" srcOrd="1" destOrd="0" presId="urn:microsoft.com/office/officeart/2005/8/layout/hList1"/>
    <dgm:cxn modelId="{3CF4CC43-6F00-6240-A00F-FCAE06885C50}" type="presParOf" srcId="{823EB74A-8192-A44E-B804-11D682F9DB9F}" destId="{3B5CBB7D-8E3B-CD47-A17F-F02FE914C8C3}" srcOrd="2" destOrd="0" presId="urn:microsoft.com/office/officeart/2005/8/layout/hList1"/>
    <dgm:cxn modelId="{FA2CAD05-F55B-A843-8C86-39896A87BBD6}" type="presParOf" srcId="{3B5CBB7D-8E3B-CD47-A17F-F02FE914C8C3}" destId="{29969EAD-E021-8C44-908C-7A9FF4FA699E}" srcOrd="0" destOrd="0" presId="urn:microsoft.com/office/officeart/2005/8/layout/hList1"/>
    <dgm:cxn modelId="{7D127714-3161-CB4D-8758-9266AD2F3BC7}" type="presParOf" srcId="{3B5CBB7D-8E3B-CD47-A17F-F02FE914C8C3}" destId="{B88EE3F8-A8F4-3946-9CC0-8603F508E47A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D52D111-940B-4261-A0B7-E1CD29418CF6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FE499F4E-0387-40FD-9666-10C056FB3887}">
      <dgm:prSet/>
      <dgm:spPr/>
      <dgm:t>
        <a:bodyPr/>
        <a:lstStyle/>
        <a:p>
          <a:r>
            <a:rPr lang="en-US"/>
            <a:t>“sacrifice was the equivalent of prayer for ancient Israelites. The act of sacrifice essentially involves giving up something that is valuable as a demonstration of loyalty and devotion…. intended to maintain and enrich relationships” with God.</a:t>
          </a:r>
        </a:p>
      </dgm:t>
    </dgm:pt>
    <dgm:pt modelId="{1528A16F-955A-449D-8122-F730D08C0042}" type="parTrans" cxnId="{14D5874F-8FB8-43CE-AC67-41467C738EED}">
      <dgm:prSet/>
      <dgm:spPr/>
      <dgm:t>
        <a:bodyPr/>
        <a:lstStyle/>
        <a:p>
          <a:endParaRPr lang="en-US"/>
        </a:p>
      </dgm:t>
    </dgm:pt>
    <dgm:pt modelId="{52DC871F-B672-427D-A251-AABD45C9C3EF}" type="sibTrans" cxnId="{14D5874F-8FB8-43CE-AC67-41467C738EED}">
      <dgm:prSet/>
      <dgm:spPr/>
      <dgm:t>
        <a:bodyPr/>
        <a:lstStyle/>
        <a:p>
          <a:endParaRPr lang="en-US"/>
        </a:p>
      </dgm:t>
    </dgm:pt>
    <dgm:pt modelId="{CACA8757-B2BE-4677-B0C6-2CDF7FDC0EDF}">
      <dgm:prSet/>
      <dgm:spPr/>
      <dgm:t>
        <a:bodyPr/>
        <a:lstStyle/>
        <a:p>
          <a:r>
            <a:rPr lang="en-US"/>
            <a:t>“center of religious life is not just a structure or temple, but a sacrificial act.”</a:t>
          </a:r>
        </a:p>
      </dgm:t>
    </dgm:pt>
    <dgm:pt modelId="{EB05A8A1-F467-4E4B-BD21-222165E73E2F}" type="parTrans" cxnId="{EAC13B4F-5107-40B6-9EA4-B5EB769668CE}">
      <dgm:prSet/>
      <dgm:spPr/>
      <dgm:t>
        <a:bodyPr/>
        <a:lstStyle/>
        <a:p>
          <a:endParaRPr lang="en-US"/>
        </a:p>
      </dgm:t>
    </dgm:pt>
    <dgm:pt modelId="{504F8F7D-C5F9-4723-A5A6-3EDB5952C3E2}" type="sibTrans" cxnId="{EAC13B4F-5107-40B6-9EA4-B5EB769668CE}">
      <dgm:prSet/>
      <dgm:spPr/>
      <dgm:t>
        <a:bodyPr/>
        <a:lstStyle/>
        <a:p>
          <a:endParaRPr lang="en-US"/>
        </a:p>
      </dgm:t>
    </dgm:pt>
    <dgm:pt modelId="{036FB444-A4C7-4697-B05D-D21AB2BB5CD9}" type="pres">
      <dgm:prSet presAssocID="{8D52D111-940B-4261-A0B7-E1CD29418CF6}" presName="root" presStyleCnt="0">
        <dgm:presLayoutVars>
          <dgm:dir/>
          <dgm:resizeHandles val="exact"/>
        </dgm:presLayoutVars>
      </dgm:prSet>
      <dgm:spPr/>
    </dgm:pt>
    <dgm:pt modelId="{196BE5A3-BE62-4368-806D-25F89B21785E}" type="pres">
      <dgm:prSet presAssocID="{FE499F4E-0387-40FD-9666-10C056FB3887}" presName="compNode" presStyleCnt="0"/>
      <dgm:spPr/>
    </dgm:pt>
    <dgm:pt modelId="{C4AE8C77-06B9-4D1A-91FD-07D28FB88983}" type="pres">
      <dgm:prSet presAssocID="{FE499F4E-0387-40FD-9666-10C056FB3887}" presName="bgRect" presStyleLbl="bgShp" presStyleIdx="0" presStyleCnt="2"/>
      <dgm:spPr/>
    </dgm:pt>
    <dgm:pt modelId="{5DE12547-D502-4ECE-AF60-12F2D0E6B92D}" type="pres">
      <dgm:prSet presAssocID="{FE499F4E-0387-40FD-9666-10C056FB3887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rayer Candle"/>
        </a:ext>
      </dgm:extLst>
    </dgm:pt>
    <dgm:pt modelId="{C7FE2532-26E5-4448-8DBC-9BD063842896}" type="pres">
      <dgm:prSet presAssocID="{FE499F4E-0387-40FD-9666-10C056FB3887}" presName="spaceRect" presStyleCnt="0"/>
      <dgm:spPr/>
    </dgm:pt>
    <dgm:pt modelId="{331C116E-9B92-483E-952C-1D3DDB9D0D32}" type="pres">
      <dgm:prSet presAssocID="{FE499F4E-0387-40FD-9666-10C056FB3887}" presName="parTx" presStyleLbl="revTx" presStyleIdx="0" presStyleCnt="2">
        <dgm:presLayoutVars>
          <dgm:chMax val="0"/>
          <dgm:chPref val="0"/>
        </dgm:presLayoutVars>
      </dgm:prSet>
      <dgm:spPr/>
    </dgm:pt>
    <dgm:pt modelId="{76DBE51F-0E3C-4D3A-A780-4A17F9DE8E10}" type="pres">
      <dgm:prSet presAssocID="{52DC871F-B672-427D-A251-AABD45C9C3EF}" presName="sibTrans" presStyleCnt="0"/>
      <dgm:spPr/>
    </dgm:pt>
    <dgm:pt modelId="{B6273BE6-2EEC-489D-90A7-B8A83D66B465}" type="pres">
      <dgm:prSet presAssocID="{CACA8757-B2BE-4677-B0C6-2CDF7FDC0EDF}" presName="compNode" presStyleCnt="0"/>
      <dgm:spPr/>
    </dgm:pt>
    <dgm:pt modelId="{A4CF3009-1424-469A-A32E-4FCEBE073A20}" type="pres">
      <dgm:prSet presAssocID="{CACA8757-B2BE-4677-B0C6-2CDF7FDC0EDF}" presName="bgRect" presStyleLbl="bgShp" presStyleIdx="1" presStyleCnt="2"/>
      <dgm:spPr/>
    </dgm:pt>
    <dgm:pt modelId="{B8EAA352-84E8-4DB9-8C70-12BCA5812C62}" type="pres">
      <dgm:prSet presAssocID="{CACA8757-B2BE-4677-B0C6-2CDF7FDC0EDF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nk"/>
        </a:ext>
      </dgm:extLst>
    </dgm:pt>
    <dgm:pt modelId="{F0AE48DD-F23F-4B39-8141-9CE6EEDFB926}" type="pres">
      <dgm:prSet presAssocID="{CACA8757-B2BE-4677-B0C6-2CDF7FDC0EDF}" presName="spaceRect" presStyleCnt="0"/>
      <dgm:spPr/>
    </dgm:pt>
    <dgm:pt modelId="{E9BDAB73-AFE7-43F2-B539-45F7F961EDF9}" type="pres">
      <dgm:prSet presAssocID="{CACA8757-B2BE-4677-B0C6-2CDF7FDC0EDF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C1C79A24-0A47-42F1-90C8-E1515C71FDEE}" type="presOf" srcId="{8D52D111-940B-4261-A0B7-E1CD29418CF6}" destId="{036FB444-A4C7-4697-B05D-D21AB2BB5CD9}" srcOrd="0" destOrd="0" presId="urn:microsoft.com/office/officeart/2018/2/layout/IconVerticalSolidList"/>
    <dgm:cxn modelId="{EAC13B4F-5107-40B6-9EA4-B5EB769668CE}" srcId="{8D52D111-940B-4261-A0B7-E1CD29418CF6}" destId="{CACA8757-B2BE-4677-B0C6-2CDF7FDC0EDF}" srcOrd="1" destOrd="0" parTransId="{EB05A8A1-F467-4E4B-BD21-222165E73E2F}" sibTransId="{504F8F7D-C5F9-4723-A5A6-3EDB5952C3E2}"/>
    <dgm:cxn modelId="{14D5874F-8FB8-43CE-AC67-41467C738EED}" srcId="{8D52D111-940B-4261-A0B7-E1CD29418CF6}" destId="{FE499F4E-0387-40FD-9666-10C056FB3887}" srcOrd="0" destOrd="0" parTransId="{1528A16F-955A-449D-8122-F730D08C0042}" sibTransId="{52DC871F-B672-427D-A251-AABD45C9C3EF}"/>
    <dgm:cxn modelId="{6E778C5D-F2F9-4C17-9370-19B68D937D6D}" type="presOf" srcId="{FE499F4E-0387-40FD-9666-10C056FB3887}" destId="{331C116E-9B92-483E-952C-1D3DDB9D0D32}" srcOrd="0" destOrd="0" presId="urn:microsoft.com/office/officeart/2018/2/layout/IconVerticalSolidList"/>
    <dgm:cxn modelId="{B52E3160-ABAE-4001-9907-8A82325D3B52}" type="presOf" srcId="{CACA8757-B2BE-4677-B0C6-2CDF7FDC0EDF}" destId="{E9BDAB73-AFE7-43F2-B539-45F7F961EDF9}" srcOrd="0" destOrd="0" presId="urn:microsoft.com/office/officeart/2018/2/layout/IconVerticalSolidList"/>
    <dgm:cxn modelId="{63B26AA1-9406-4AA2-91D3-A290C1858A6A}" type="presParOf" srcId="{036FB444-A4C7-4697-B05D-D21AB2BB5CD9}" destId="{196BE5A3-BE62-4368-806D-25F89B21785E}" srcOrd="0" destOrd="0" presId="urn:microsoft.com/office/officeart/2018/2/layout/IconVerticalSolidList"/>
    <dgm:cxn modelId="{03E5ACB6-F264-40C6-A15F-8F87FE8F37C3}" type="presParOf" srcId="{196BE5A3-BE62-4368-806D-25F89B21785E}" destId="{C4AE8C77-06B9-4D1A-91FD-07D28FB88983}" srcOrd="0" destOrd="0" presId="urn:microsoft.com/office/officeart/2018/2/layout/IconVerticalSolidList"/>
    <dgm:cxn modelId="{0C7007E5-A29A-4A46-96CF-98A195C7547E}" type="presParOf" srcId="{196BE5A3-BE62-4368-806D-25F89B21785E}" destId="{5DE12547-D502-4ECE-AF60-12F2D0E6B92D}" srcOrd="1" destOrd="0" presId="urn:microsoft.com/office/officeart/2018/2/layout/IconVerticalSolidList"/>
    <dgm:cxn modelId="{D3F8476D-29B5-492D-9C22-B2C707B9D0EE}" type="presParOf" srcId="{196BE5A3-BE62-4368-806D-25F89B21785E}" destId="{C7FE2532-26E5-4448-8DBC-9BD063842896}" srcOrd="2" destOrd="0" presId="urn:microsoft.com/office/officeart/2018/2/layout/IconVerticalSolidList"/>
    <dgm:cxn modelId="{6667FBA7-FDD6-4C5C-85F0-AD60C434F385}" type="presParOf" srcId="{196BE5A3-BE62-4368-806D-25F89B21785E}" destId="{331C116E-9B92-483E-952C-1D3DDB9D0D32}" srcOrd="3" destOrd="0" presId="urn:microsoft.com/office/officeart/2018/2/layout/IconVerticalSolidList"/>
    <dgm:cxn modelId="{63B19A41-F7FA-49B5-BBB1-77BFB7604744}" type="presParOf" srcId="{036FB444-A4C7-4697-B05D-D21AB2BB5CD9}" destId="{76DBE51F-0E3C-4D3A-A780-4A17F9DE8E10}" srcOrd="1" destOrd="0" presId="urn:microsoft.com/office/officeart/2018/2/layout/IconVerticalSolidList"/>
    <dgm:cxn modelId="{D4F54B3E-B9C7-4AB2-A387-CEEEEF0C2878}" type="presParOf" srcId="{036FB444-A4C7-4697-B05D-D21AB2BB5CD9}" destId="{B6273BE6-2EEC-489D-90A7-B8A83D66B465}" srcOrd="2" destOrd="0" presId="urn:microsoft.com/office/officeart/2018/2/layout/IconVerticalSolidList"/>
    <dgm:cxn modelId="{826A583C-5DA6-438A-9516-D875202AB75C}" type="presParOf" srcId="{B6273BE6-2EEC-489D-90A7-B8A83D66B465}" destId="{A4CF3009-1424-469A-A32E-4FCEBE073A20}" srcOrd="0" destOrd="0" presId="urn:microsoft.com/office/officeart/2018/2/layout/IconVerticalSolidList"/>
    <dgm:cxn modelId="{C7E47284-FCA4-44F7-A75B-8CF47026445C}" type="presParOf" srcId="{B6273BE6-2EEC-489D-90A7-B8A83D66B465}" destId="{B8EAA352-84E8-4DB9-8C70-12BCA5812C62}" srcOrd="1" destOrd="0" presId="urn:microsoft.com/office/officeart/2018/2/layout/IconVerticalSolidList"/>
    <dgm:cxn modelId="{2D19AA15-DD72-479D-896C-CC98E75C9366}" type="presParOf" srcId="{B6273BE6-2EEC-489D-90A7-B8A83D66B465}" destId="{F0AE48DD-F23F-4B39-8141-9CE6EEDFB926}" srcOrd="2" destOrd="0" presId="urn:microsoft.com/office/officeart/2018/2/layout/IconVerticalSolidList"/>
    <dgm:cxn modelId="{ECB7B35F-AC08-4256-A431-86C5ADC521E8}" type="presParOf" srcId="{B6273BE6-2EEC-489D-90A7-B8A83D66B465}" destId="{E9BDAB73-AFE7-43F2-B539-45F7F961EDF9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73069E2-77B2-48F6-9FC2-EAED462A304F}" type="doc">
      <dgm:prSet loTypeId="urn:microsoft.com/office/officeart/2005/8/layout/default" loCatId="list" qsTypeId="urn:microsoft.com/office/officeart/2005/8/quickstyle/simple4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798D31E2-999F-49EE-B057-0283B74C58BB}">
      <dgm:prSet/>
      <dgm:spPr/>
      <dgm:t>
        <a:bodyPr/>
        <a:lstStyle/>
        <a:p>
          <a:r>
            <a:rPr lang="en-US" dirty="0"/>
            <a:t>Chapters 1-7:</a:t>
          </a:r>
        </a:p>
        <a:p>
          <a:r>
            <a:rPr lang="en-US" dirty="0"/>
            <a:t>Sacrifices</a:t>
          </a:r>
        </a:p>
      </dgm:t>
    </dgm:pt>
    <dgm:pt modelId="{935223C7-3A71-42FD-BA3B-0A8CB81FF86F}" type="parTrans" cxnId="{F742696D-F028-4083-9C7E-F4255B4C98AD}">
      <dgm:prSet/>
      <dgm:spPr/>
      <dgm:t>
        <a:bodyPr/>
        <a:lstStyle/>
        <a:p>
          <a:endParaRPr lang="en-US"/>
        </a:p>
      </dgm:t>
    </dgm:pt>
    <dgm:pt modelId="{9A513FE2-5CE1-44C3-9061-4D8E23B0BCAA}" type="sibTrans" cxnId="{F742696D-F028-4083-9C7E-F4255B4C98AD}">
      <dgm:prSet/>
      <dgm:spPr/>
      <dgm:t>
        <a:bodyPr/>
        <a:lstStyle/>
        <a:p>
          <a:endParaRPr lang="en-US"/>
        </a:p>
      </dgm:t>
    </dgm:pt>
    <dgm:pt modelId="{597EE2AC-6492-4F54-AB99-CA2019CDA60A}">
      <dgm:prSet/>
      <dgm:spPr/>
      <dgm:t>
        <a:bodyPr/>
        <a:lstStyle/>
        <a:p>
          <a:r>
            <a:rPr lang="en-US" dirty="0"/>
            <a:t>Chapters 8-10:</a:t>
          </a:r>
        </a:p>
        <a:p>
          <a:r>
            <a:rPr lang="en-US" dirty="0"/>
            <a:t>Priesthood</a:t>
          </a:r>
        </a:p>
      </dgm:t>
    </dgm:pt>
    <dgm:pt modelId="{AE48C7F2-EAC3-4C04-AA29-8245AC37797E}" type="parTrans" cxnId="{0150C5C1-21E8-44F6-971C-2060DDA3D083}">
      <dgm:prSet/>
      <dgm:spPr/>
      <dgm:t>
        <a:bodyPr/>
        <a:lstStyle/>
        <a:p>
          <a:endParaRPr lang="en-US"/>
        </a:p>
      </dgm:t>
    </dgm:pt>
    <dgm:pt modelId="{FBAAB845-8AF2-41D8-A44F-4D5E95382977}" type="sibTrans" cxnId="{0150C5C1-21E8-44F6-971C-2060DDA3D083}">
      <dgm:prSet/>
      <dgm:spPr/>
      <dgm:t>
        <a:bodyPr/>
        <a:lstStyle/>
        <a:p>
          <a:endParaRPr lang="en-US"/>
        </a:p>
      </dgm:t>
    </dgm:pt>
    <dgm:pt modelId="{EBE81D3E-6D37-4427-93FD-EE192A6EE7FD}">
      <dgm:prSet/>
      <dgm:spPr/>
      <dgm:t>
        <a:bodyPr/>
        <a:lstStyle/>
        <a:p>
          <a:r>
            <a:rPr lang="en-US" dirty="0"/>
            <a:t>Chapters 11-27:</a:t>
          </a:r>
        </a:p>
        <a:p>
          <a:r>
            <a:rPr lang="en-US" dirty="0"/>
            <a:t>Holiness in All Things</a:t>
          </a:r>
        </a:p>
      </dgm:t>
    </dgm:pt>
    <dgm:pt modelId="{DB788006-9ECE-4DAA-BAA7-E1C3AE4CB7C8}" type="parTrans" cxnId="{87341602-8CB5-45F7-8C7B-7EF28320B13C}">
      <dgm:prSet/>
      <dgm:spPr/>
      <dgm:t>
        <a:bodyPr/>
        <a:lstStyle/>
        <a:p>
          <a:endParaRPr lang="en-US"/>
        </a:p>
      </dgm:t>
    </dgm:pt>
    <dgm:pt modelId="{2D9D1ACD-D8CF-4A8E-AC46-CE6500640B26}" type="sibTrans" cxnId="{87341602-8CB5-45F7-8C7B-7EF28320B13C}">
      <dgm:prSet/>
      <dgm:spPr/>
      <dgm:t>
        <a:bodyPr/>
        <a:lstStyle/>
        <a:p>
          <a:endParaRPr lang="en-US"/>
        </a:p>
      </dgm:t>
    </dgm:pt>
    <dgm:pt modelId="{E25215A0-FDAE-0048-9BF7-CDF0AF18035F}" type="pres">
      <dgm:prSet presAssocID="{973069E2-77B2-48F6-9FC2-EAED462A304F}" presName="diagram" presStyleCnt="0">
        <dgm:presLayoutVars>
          <dgm:dir/>
          <dgm:resizeHandles val="exact"/>
        </dgm:presLayoutVars>
      </dgm:prSet>
      <dgm:spPr/>
    </dgm:pt>
    <dgm:pt modelId="{3BB29062-9892-9045-8495-CAD58CC8A096}" type="pres">
      <dgm:prSet presAssocID="{798D31E2-999F-49EE-B057-0283B74C58BB}" presName="node" presStyleLbl="node1" presStyleIdx="0" presStyleCnt="3">
        <dgm:presLayoutVars>
          <dgm:bulletEnabled val="1"/>
        </dgm:presLayoutVars>
      </dgm:prSet>
      <dgm:spPr/>
    </dgm:pt>
    <dgm:pt modelId="{3F11C8C9-69C8-4A47-B4E6-AC37D64C4C60}" type="pres">
      <dgm:prSet presAssocID="{9A513FE2-5CE1-44C3-9061-4D8E23B0BCAA}" presName="sibTrans" presStyleCnt="0"/>
      <dgm:spPr/>
    </dgm:pt>
    <dgm:pt modelId="{55939DC3-5B01-8147-B83F-EB6153A9689B}" type="pres">
      <dgm:prSet presAssocID="{597EE2AC-6492-4F54-AB99-CA2019CDA60A}" presName="node" presStyleLbl="node1" presStyleIdx="1" presStyleCnt="3">
        <dgm:presLayoutVars>
          <dgm:bulletEnabled val="1"/>
        </dgm:presLayoutVars>
      </dgm:prSet>
      <dgm:spPr/>
    </dgm:pt>
    <dgm:pt modelId="{CD7A4526-6CA7-6740-93B9-7A3FEC26F30E}" type="pres">
      <dgm:prSet presAssocID="{FBAAB845-8AF2-41D8-A44F-4D5E95382977}" presName="sibTrans" presStyleCnt="0"/>
      <dgm:spPr/>
    </dgm:pt>
    <dgm:pt modelId="{29896A06-CB86-574E-8BA8-B8DE56696014}" type="pres">
      <dgm:prSet presAssocID="{EBE81D3E-6D37-4427-93FD-EE192A6EE7FD}" presName="node" presStyleLbl="node1" presStyleIdx="2" presStyleCnt="3" custScaleX="117560">
        <dgm:presLayoutVars>
          <dgm:bulletEnabled val="1"/>
        </dgm:presLayoutVars>
      </dgm:prSet>
      <dgm:spPr/>
    </dgm:pt>
  </dgm:ptLst>
  <dgm:cxnLst>
    <dgm:cxn modelId="{87341602-8CB5-45F7-8C7B-7EF28320B13C}" srcId="{973069E2-77B2-48F6-9FC2-EAED462A304F}" destId="{EBE81D3E-6D37-4427-93FD-EE192A6EE7FD}" srcOrd="2" destOrd="0" parTransId="{DB788006-9ECE-4DAA-BAA7-E1C3AE4CB7C8}" sibTransId="{2D9D1ACD-D8CF-4A8E-AC46-CE6500640B26}"/>
    <dgm:cxn modelId="{CF964F2A-1A62-3C48-897D-5ED623F46CD3}" type="presOf" srcId="{973069E2-77B2-48F6-9FC2-EAED462A304F}" destId="{E25215A0-FDAE-0048-9BF7-CDF0AF18035F}" srcOrd="0" destOrd="0" presId="urn:microsoft.com/office/officeart/2005/8/layout/default"/>
    <dgm:cxn modelId="{31238746-B3F7-0648-BDE9-2947056C627A}" type="presOf" srcId="{798D31E2-999F-49EE-B057-0283B74C58BB}" destId="{3BB29062-9892-9045-8495-CAD58CC8A096}" srcOrd="0" destOrd="0" presId="urn:microsoft.com/office/officeart/2005/8/layout/default"/>
    <dgm:cxn modelId="{B4694556-DFB7-1043-8996-6C6746A37191}" type="presOf" srcId="{EBE81D3E-6D37-4427-93FD-EE192A6EE7FD}" destId="{29896A06-CB86-574E-8BA8-B8DE56696014}" srcOrd="0" destOrd="0" presId="urn:microsoft.com/office/officeart/2005/8/layout/default"/>
    <dgm:cxn modelId="{F742696D-F028-4083-9C7E-F4255B4C98AD}" srcId="{973069E2-77B2-48F6-9FC2-EAED462A304F}" destId="{798D31E2-999F-49EE-B057-0283B74C58BB}" srcOrd="0" destOrd="0" parTransId="{935223C7-3A71-42FD-BA3B-0A8CB81FF86F}" sibTransId="{9A513FE2-5CE1-44C3-9061-4D8E23B0BCAA}"/>
    <dgm:cxn modelId="{0150C5C1-21E8-44F6-971C-2060DDA3D083}" srcId="{973069E2-77B2-48F6-9FC2-EAED462A304F}" destId="{597EE2AC-6492-4F54-AB99-CA2019CDA60A}" srcOrd="1" destOrd="0" parTransId="{AE48C7F2-EAC3-4C04-AA29-8245AC37797E}" sibTransId="{FBAAB845-8AF2-41D8-A44F-4D5E95382977}"/>
    <dgm:cxn modelId="{CF2679E5-94A4-E94D-931B-4D9D5B9CB821}" type="presOf" srcId="{597EE2AC-6492-4F54-AB99-CA2019CDA60A}" destId="{55939DC3-5B01-8147-B83F-EB6153A9689B}" srcOrd="0" destOrd="0" presId="urn:microsoft.com/office/officeart/2005/8/layout/default"/>
    <dgm:cxn modelId="{C04776BA-5B23-5A4A-8E14-1D5770295A60}" type="presParOf" srcId="{E25215A0-FDAE-0048-9BF7-CDF0AF18035F}" destId="{3BB29062-9892-9045-8495-CAD58CC8A096}" srcOrd="0" destOrd="0" presId="urn:microsoft.com/office/officeart/2005/8/layout/default"/>
    <dgm:cxn modelId="{4E162903-8E76-2D4A-8800-B989B8E32D7A}" type="presParOf" srcId="{E25215A0-FDAE-0048-9BF7-CDF0AF18035F}" destId="{3F11C8C9-69C8-4A47-B4E6-AC37D64C4C60}" srcOrd="1" destOrd="0" presId="urn:microsoft.com/office/officeart/2005/8/layout/default"/>
    <dgm:cxn modelId="{44BA3C77-17AD-884D-ACCA-15B66F595FC4}" type="presParOf" srcId="{E25215A0-FDAE-0048-9BF7-CDF0AF18035F}" destId="{55939DC3-5B01-8147-B83F-EB6153A9689B}" srcOrd="2" destOrd="0" presId="urn:microsoft.com/office/officeart/2005/8/layout/default"/>
    <dgm:cxn modelId="{14E92E40-4A01-F247-A597-69E07BBA0BA5}" type="presParOf" srcId="{E25215A0-FDAE-0048-9BF7-CDF0AF18035F}" destId="{CD7A4526-6CA7-6740-93B9-7A3FEC26F30E}" srcOrd="3" destOrd="0" presId="urn:microsoft.com/office/officeart/2005/8/layout/default"/>
    <dgm:cxn modelId="{1F9615EC-AB01-EE44-97D3-2F2A32917FDD}" type="presParOf" srcId="{E25215A0-FDAE-0048-9BF7-CDF0AF18035F}" destId="{29896A06-CB86-574E-8BA8-B8DE56696014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274206-D3E2-3D48-8A93-C39B7413E94B}">
      <dsp:nvSpPr>
        <dsp:cNvPr id="0" name=""/>
        <dsp:cNvSpPr/>
      </dsp:nvSpPr>
      <dsp:spPr>
        <a:xfrm>
          <a:off x="0" y="1844702"/>
          <a:ext cx="10927829" cy="0"/>
        </a:xfrm>
        <a:prstGeom prst="lin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0A9196F-AEA9-774C-A569-61CDDF931A3B}">
      <dsp:nvSpPr>
        <dsp:cNvPr id="0" name=""/>
        <dsp:cNvSpPr/>
      </dsp:nvSpPr>
      <dsp:spPr>
        <a:xfrm>
          <a:off x="223678" y="1143715"/>
          <a:ext cx="3202366" cy="44272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800" kern="1200"/>
            <a:t>7:30 PM</a:t>
          </a:r>
        </a:p>
      </dsp:txBody>
      <dsp:txXfrm>
        <a:off x="223678" y="1143715"/>
        <a:ext cx="3202366" cy="442728"/>
      </dsp:txXfrm>
    </dsp:sp>
    <dsp:sp modelId="{06951064-3517-9A44-B9D0-7199500B95CE}">
      <dsp:nvSpPr>
        <dsp:cNvPr id="0" name=""/>
        <dsp:cNvSpPr/>
      </dsp:nvSpPr>
      <dsp:spPr>
        <a:xfrm>
          <a:off x="223678" y="641910"/>
          <a:ext cx="3202366" cy="501805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875" tIns="142875" rIns="142875" bIns="142875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Introduction</a:t>
          </a:r>
        </a:p>
      </dsp:txBody>
      <dsp:txXfrm>
        <a:off x="223678" y="641910"/>
        <a:ext cx="3202366" cy="501805"/>
      </dsp:txXfrm>
    </dsp:sp>
    <dsp:sp modelId="{37DCB575-71EB-B54E-B25F-D7583167A971}">
      <dsp:nvSpPr>
        <dsp:cNvPr id="0" name=""/>
        <dsp:cNvSpPr/>
      </dsp:nvSpPr>
      <dsp:spPr>
        <a:xfrm>
          <a:off x="1824862" y="1586444"/>
          <a:ext cx="0" cy="258258"/>
        </a:xfrm>
        <a:prstGeom prst="line">
          <a:avLst/>
        </a:pr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57E382-38F6-C942-95BE-E985A5D4DBC5}">
      <dsp:nvSpPr>
        <dsp:cNvPr id="0" name=""/>
        <dsp:cNvSpPr/>
      </dsp:nvSpPr>
      <dsp:spPr>
        <a:xfrm>
          <a:off x="2043205" y="2102960"/>
          <a:ext cx="3202366" cy="442728"/>
        </a:xfrm>
        <a:prstGeom prst="rect">
          <a:avLst/>
        </a:prstGeom>
        <a:solidFill>
          <a:schemeClr val="accent2">
            <a:hueOff val="1610903"/>
            <a:satOff val="-4623"/>
            <a:lumOff val="-7402"/>
            <a:alphaOff val="0"/>
          </a:schemeClr>
        </a:solidFill>
        <a:ln w="19050" cap="flat" cmpd="sng" algn="ctr">
          <a:solidFill>
            <a:schemeClr val="accent2">
              <a:hueOff val="1610903"/>
              <a:satOff val="-4623"/>
              <a:lumOff val="-740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800" kern="1200"/>
            <a:t>7:35 PM</a:t>
          </a:r>
        </a:p>
      </dsp:txBody>
      <dsp:txXfrm>
        <a:off x="2043205" y="2102960"/>
        <a:ext cx="3202366" cy="442728"/>
      </dsp:txXfrm>
    </dsp:sp>
    <dsp:sp modelId="{3AE97AF8-862C-AE4B-8C54-2D391FF55ECB}">
      <dsp:nvSpPr>
        <dsp:cNvPr id="0" name=""/>
        <dsp:cNvSpPr/>
      </dsp:nvSpPr>
      <dsp:spPr>
        <a:xfrm>
          <a:off x="2043205" y="2545689"/>
          <a:ext cx="3202366" cy="501805"/>
        </a:xfrm>
        <a:prstGeom prst="rect">
          <a:avLst/>
        </a:prstGeom>
        <a:solidFill>
          <a:schemeClr val="accent2">
            <a:tint val="40000"/>
            <a:alpha val="90000"/>
            <a:hueOff val="1683681"/>
            <a:satOff val="-15558"/>
            <a:lumOff val="-1754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1683681"/>
              <a:satOff val="-15558"/>
              <a:lumOff val="-175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875" tIns="142875" rIns="142875" bIns="142875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Review – Vocabulary exercise</a:t>
          </a:r>
        </a:p>
      </dsp:txBody>
      <dsp:txXfrm>
        <a:off x="2043205" y="2545689"/>
        <a:ext cx="3202366" cy="501805"/>
      </dsp:txXfrm>
    </dsp:sp>
    <dsp:sp modelId="{570C64BE-6ABB-724C-89F6-7A0D88380D5D}">
      <dsp:nvSpPr>
        <dsp:cNvPr id="0" name=""/>
        <dsp:cNvSpPr/>
      </dsp:nvSpPr>
      <dsp:spPr>
        <a:xfrm>
          <a:off x="3644388" y="1844702"/>
          <a:ext cx="0" cy="258258"/>
        </a:xfrm>
        <a:prstGeom prst="line">
          <a:avLst/>
        </a:prstGeom>
        <a:noFill/>
        <a:ln w="12700" cap="flat" cmpd="sng" algn="ctr">
          <a:solidFill>
            <a:schemeClr val="accent2">
              <a:hueOff val="1610903"/>
              <a:satOff val="-4623"/>
              <a:lumOff val="-7402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219A94-4E5A-1742-B5DA-A64EFC439864}">
      <dsp:nvSpPr>
        <dsp:cNvPr id="0" name=""/>
        <dsp:cNvSpPr/>
      </dsp:nvSpPr>
      <dsp:spPr>
        <a:xfrm rot="2700000">
          <a:off x="1796165" y="1816005"/>
          <a:ext cx="57393" cy="5739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A96556-E997-144B-83C8-59EEFD0494CE}">
      <dsp:nvSpPr>
        <dsp:cNvPr id="0" name=""/>
        <dsp:cNvSpPr/>
      </dsp:nvSpPr>
      <dsp:spPr>
        <a:xfrm rot="2700000">
          <a:off x="3615691" y="1816005"/>
          <a:ext cx="57393" cy="57393"/>
        </a:xfrm>
        <a:prstGeom prst="rect">
          <a:avLst/>
        </a:prstGeom>
        <a:solidFill>
          <a:schemeClr val="accent2">
            <a:hueOff val="1610903"/>
            <a:satOff val="-4623"/>
            <a:lumOff val="-7402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01BE2B-C760-EE4B-8CC0-3C3F33220282}">
      <dsp:nvSpPr>
        <dsp:cNvPr id="0" name=""/>
        <dsp:cNvSpPr/>
      </dsp:nvSpPr>
      <dsp:spPr>
        <a:xfrm>
          <a:off x="3862731" y="1143715"/>
          <a:ext cx="3202366" cy="442728"/>
        </a:xfrm>
        <a:prstGeom prst="rect">
          <a:avLst/>
        </a:prstGeom>
        <a:solidFill>
          <a:schemeClr val="accent2">
            <a:hueOff val="3221806"/>
            <a:satOff val="-9246"/>
            <a:lumOff val="-14805"/>
            <a:alphaOff val="0"/>
          </a:schemeClr>
        </a:solidFill>
        <a:ln w="19050" cap="flat" cmpd="sng" algn="ctr">
          <a:solidFill>
            <a:schemeClr val="accent2">
              <a:hueOff val="3221806"/>
              <a:satOff val="-9246"/>
              <a:lumOff val="-1480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800" kern="1200"/>
            <a:t>7:45 PM</a:t>
          </a:r>
        </a:p>
      </dsp:txBody>
      <dsp:txXfrm>
        <a:off x="3862731" y="1143715"/>
        <a:ext cx="3202366" cy="442728"/>
      </dsp:txXfrm>
    </dsp:sp>
    <dsp:sp modelId="{B0F05B51-7F5C-9F49-B1D9-FBF9F05F104A}">
      <dsp:nvSpPr>
        <dsp:cNvPr id="0" name=""/>
        <dsp:cNvSpPr/>
      </dsp:nvSpPr>
      <dsp:spPr>
        <a:xfrm>
          <a:off x="3862731" y="641910"/>
          <a:ext cx="3202366" cy="501805"/>
        </a:xfrm>
        <a:prstGeom prst="rect">
          <a:avLst/>
        </a:prstGeom>
        <a:solidFill>
          <a:schemeClr val="accent2">
            <a:tint val="40000"/>
            <a:alpha val="90000"/>
            <a:hueOff val="3367362"/>
            <a:satOff val="-31116"/>
            <a:lumOff val="-3508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3367362"/>
              <a:satOff val="-31116"/>
              <a:lumOff val="-350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875" tIns="142875" rIns="142875" bIns="142875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Leviticus</a:t>
          </a:r>
        </a:p>
      </dsp:txBody>
      <dsp:txXfrm>
        <a:off x="3862731" y="641910"/>
        <a:ext cx="3202366" cy="501805"/>
      </dsp:txXfrm>
    </dsp:sp>
    <dsp:sp modelId="{80928E21-6488-3A4D-8C0A-73C11A34EB16}">
      <dsp:nvSpPr>
        <dsp:cNvPr id="0" name=""/>
        <dsp:cNvSpPr/>
      </dsp:nvSpPr>
      <dsp:spPr>
        <a:xfrm>
          <a:off x="5463914" y="1586444"/>
          <a:ext cx="0" cy="258258"/>
        </a:xfrm>
        <a:prstGeom prst="line">
          <a:avLst/>
        </a:prstGeom>
        <a:noFill/>
        <a:ln w="12700" cap="flat" cmpd="sng" algn="ctr">
          <a:solidFill>
            <a:schemeClr val="accent2">
              <a:hueOff val="3221806"/>
              <a:satOff val="-9246"/>
              <a:lumOff val="-14805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AEE07A-604F-B745-A3CA-39F8D85622EE}">
      <dsp:nvSpPr>
        <dsp:cNvPr id="0" name=""/>
        <dsp:cNvSpPr/>
      </dsp:nvSpPr>
      <dsp:spPr>
        <a:xfrm>
          <a:off x="5682257" y="2102960"/>
          <a:ext cx="3202366" cy="442728"/>
        </a:xfrm>
        <a:prstGeom prst="rect">
          <a:avLst/>
        </a:prstGeom>
        <a:solidFill>
          <a:schemeClr val="accent2">
            <a:hueOff val="4832709"/>
            <a:satOff val="-13870"/>
            <a:lumOff val="-22207"/>
            <a:alphaOff val="0"/>
          </a:schemeClr>
        </a:solidFill>
        <a:ln w="19050" cap="flat" cmpd="sng" algn="ctr">
          <a:solidFill>
            <a:schemeClr val="accent2">
              <a:hueOff val="4832709"/>
              <a:satOff val="-13870"/>
              <a:lumOff val="-2220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800" kern="1200"/>
            <a:t>8:30 PM</a:t>
          </a:r>
        </a:p>
      </dsp:txBody>
      <dsp:txXfrm>
        <a:off x="5682257" y="2102960"/>
        <a:ext cx="3202366" cy="442728"/>
      </dsp:txXfrm>
    </dsp:sp>
    <dsp:sp modelId="{BDEBDF8F-8FC6-264F-B58F-5FBD968FC53A}">
      <dsp:nvSpPr>
        <dsp:cNvPr id="0" name=""/>
        <dsp:cNvSpPr/>
      </dsp:nvSpPr>
      <dsp:spPr>
        <a:xfrm>
          <a:off x="5682257" y="2545689"/>
          <a:ext cx="3202366" cy="501805"/>
        </a:xfrm>
        <a:prstGeom prst="rect">
          <a:avLst/>
        </a:prstGeom>
        <a:solidFill>
          <a:schemeClr val="accent2">
            <a:tint val="40000"/>
            <a:alpha val="90000"/>
            <a:hueOff val="5051043"/>
            <a:satOff val="-46674"/>
            <a:lumOff val="-5261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5051043"/>
              <a:satOff val="-46674"/>
              <a:lumOff val="-526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875" tIns="142875" rIns="142875" bIns="142875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Activity</a:t>
          </a:r>
        </a:p>
      </dsp:txBody>
      <dsp:txXfrm>
        <a:off x="5682257" y="2545689"/>
        <a:ext cx="3202366" cy="501805"/>
      </dsp:txXfrm>
    </dsp:sp>
    <dsp:sp modelId="{232D5AF7-DDA4-5442-82DC-FA03085A13B7}">
      <dsp:nvSpPr>
        <dsp:cNvPr id="0" name=""/>
        <dsp:cNvSpPr/>
      </dsp:nvSpPr>
      <dsp:spPr>
        <a:xfrm>
          <a:off x="7283440" y="1844702"/>
          <a:ext cx="0" cy="258258"/>
        </a:xfrm>
        <a:prstGeom prst="line">
          <a:avLst/>
        </a:prstGeom>
        <a:noFill/>
        <a:ln w="12700" cap="flat" cmpd="sng" algn="ctr">
          <a:solidFill>
            <a:schemeClr val="accent2">
              <a:hueOff val="4832709"/>
              <a:satOff val="-13870"/>
              <a:lumOff val="-22207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C2460C-1CF6-274F-AF24-CC32E4880525}">
      <dsp:nvSpPr>
        <dsp:cNvPr id="0" name=""/>
        <dsp:cNvSpPr/>
      </dsp:nvSpPr>
      <dsp:spPr>
        <a:xfrm rot="2700000">
          <a:off x="5435217" y="1816005"/>
          <a:ext cx="57393" cy="57393"/>
        </a:xfrm>
        <a:prstGeom prst="rect">
          <a:avLst/>
        </a:prstGeom>
        <a:solidFill>
          <a:schemeClr val="accent2">
            <a:hueOff val="3221806"/>
            <a:satOff val="-9246"/>
            <a:lumOff val="-14805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9CD27C-15DF-B94F-876A-A5D8F198ADD1}">
      <dsp:nvSpPr>
        <dsp:cNvPr id="0" name=""/>
        <dsp:cNvSpPr/>
      </dsp:nvSpPr>
      <dsp:spPr>
        <a:xfrm rot="2700000">
          <a:off x="7254743" y="1816005"/>
          <a:ext cx="57393" cy="57393"/>
        </a:xfrm>
        <a:prstGeom prst="rect">
          <a:avLst/>
        </a:prstGeom>
        <a:solidFill>
          <a:schemeClr val="accent2">
            <a:hueOff val="4832709"/>
            <a:satOff val="-13870"/>
            <a:lumOff val="-22207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03F223-339C-D84F-9ED4-C0A79B4970D3}">
      <dsp:nvSpPr>
        <dsp:cNvPr id="0" name=""/>
        <dsp:cNvSpPr/>
      </dsp:nvSpPr>
      <dsp:spPr>
        <a:xfrm>
          <a:off x="7501783" y="1143715"/>
          <a:ext cx="3202366" cy="442728"/>
        </a:xfrm>
        <a:prstGeom prst="rect">
          <a:avLst/>
        </a:prstGeom>
        <a:solidFill>
          <a:schemeClr val="accent2">
            <a:hueOff val="6443612"/>
            <a:satOff val="-18493"/>
            <a:lumOff val="-29609"/>
            <a:alphaOff val="0"/>
          </a:schemeClr>
        </a:solidFill>
        <a:ln w="19050" cap="flat" cmpd="sng" algn="ctr">
          <a:solidFill>
            <a:schemeClr val="accent2">
              <a:hueOff val="6443612"/>
              <a:satOff val="-18493"/>
              <a:lumOff val="-2960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800" kern="1200"/>
            <a:t>8:45 PM</a:t>
          </a:r>
        </a:p>
      </dsp:txBody>
      <dsp:txXfrm>
        <a:off x="7501783" y="1143715"/>
        <a:ext cx="3202366" cy="442728"/>
      </dsp:txXfrm>
    </dsp:sp>
    <dsp:sp modelId="{62339503-E045-4144-8C21-512A689D1223}">
      <dsp:nvSpPr>
        <dsp:cNvPr id="0" name=""/>
        <dsp:cNvSpPr/>
      </dsp:nvSpPr>
      <dsp:spPr>
        <a:xfrm>
          <a:off x="7501783" y="641910"/>
          <a:ext cx="3202366" cy="501805"/>
        </a:xfrm>
        <a:prstGeom prst="rect">
          <a:avLst/>
        </a:prstGeom>
        <a:solidFill>
          <a:schemeClr val="accent2">
            <a:tint val="40000"/>
            <a:alpha val="90000"/>
            <a:hueOff val="6734724"/>
            <a:satOff val="-62232"/>
            <a:lumOff val="-7015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6734724"/>
              <a:satOff val="-62232"/>
              <a:lumOff val="-701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875" tIns="142875" rIns="142875" bIns="142875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Wrap Up</a:t>
          </a:r>
        </a:p>
      </dsp:txBody>
      <dsp:txXfrm>
        <a:off x="7501783" y="641910"/>
        <a:ext cx="3202366" cy="501805"/>
      </dsp:txXfrm>
    </dsp:sp>
    <dsp:sp modelId="{019A2D00-CB2B-F74F-8B1C-AB18969E85FF}">
      <dsp:nvSpPr>
        <dsp:cNvPr id="0" name=""/>
        <dsp:cNvSpPr/>
      </dsp:nvSpPr>
      <dsp:spPr>
        <a:xfrm>
          <a:off x="9102966" y="1586444"/>
          <a:ext cx="0" cy="258258"/>
        </a:xfrm>
        <a:prstGeom prst="line">
          <a:avLst/>
        </a:prstGeom>
        <a:noFill/>
        <a:ln w="12700" cap="flat" cmpd="sng" algn="ctr">
          <a:solidFill>
            <a:schemeClr val="accent2">
              <a:hueOff val="6443612"/>
              <a:satOff val="-18493"/>
              <a:lumOff val="-29609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2D9FD6-A0F8-3A4B-81AF-DFBFE112483B}">
      <dsp:nvSpPr>
        <dsp:cNvPr id="0" name=""/>
        <dsp:cNvSpPr/>
      </dsp:nvSpPr>
      <dsp:spPr>
        <a:xfrm rot="2700000">
          <a:off x="9074270" y="1816005"/>
          <a:ext cx="57393" cy="57393"/>
        </a:xfrm>
        <a:prstGeom prst="rect">
          <a:avLst/>
        </a:prstGeom>
        <a:solidFill>
          <a:schemeClr val="accent2">
            <a:hueOff val="6443612"/>
            <a:satOff val="-18493"/>
            <a:lumOff val="-29609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1F8425-B7F9-184A-9D92-564855F704B3}">
      <dsp:nvSpPr>
        <dsp:cNvPr id="0" name=""/>
        <dsp:cNvSpPr/>
      </dsp:nvSpPr>
      <dsp:spPr>
        <a:xfrm>
          <a:off x="0" y="606244"/>
          <a:ext cx="6666833" cy="126477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Leviticus, named after the tribe of Levi, how do sacrifices, offerings, and festivals provide a means for relating to God? </a:t>
          </a:r>
        </a:p>
      </dsp:txBody>
      <dsp:txXfrm>
        <a:off x="61741" y="667985"/>
        <a:ext cx="6543351" cy="1141288"/>
      </dsp:txXfrm>
    </dsp:sp>
    <dsp:sp modelId="{659BC012-0BA1-6149-8BEB-5E2F5C442CDB}">
      <dsp:nvSpPr>
        <dsp:cNvPr id="0" name=""/>
        <dsp:cNvSpPr/>
      </dsp:nvSpPr>
      <dsp:spPr>
        <a:xfrm>
          <a:off x="0" y="1871015"/>
          <a:ext cx="6666833" cy="3808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1672" tIns="29210" rIns="163576" bIns="2921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kern="1200"/>
            <a:t>How do we live with a God who has taken residence with us?</a:t>
          </a:r>
        </a:p>
      </dsp:txBody>
      <dsp:txXfrm>
        <a:off x="0" y="1871015"/>
        <a:ext cx="6666833" cy="380880"/>
      </dsp:txXfrm>
    </dsp:sp>
    <dsp:sp modelId="{D138C81D-049D-3E43-8CE4-C6097CFFF4E8}">
      <dsp:nvSpPr>
        <dsp:cNvPr id="0" name=""/>
        <dsp:cNvSpPr/>
      </dsp:nvSpPr>
      <dsp:spPr>
        <a:xfrm>
          <a:off x="0" y="2251895"/>
          <a:ext cx="6666833" cy="1264770"/>
        </a:xfrm>
        <a:prstGeom prst="roundRect">
          <a:avLst/>
        </a:prstGeom>
        <a:gradFill rotWithShape="0">
          <a:gsLst>
            <a:gs pos="0">
              <a:schemeClr val="accent2">
                <a:hueOff val="3221806"/>
                <a:satOff val="-9246"/>
                <a:lumOff val="-1480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3221806"/>
                <a:satOff val="-9246"/>
                <a:lumOff val="-1480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3221806"/>
                <a:satOff val="-9246"/>
                <a:lumOff val="-1480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importance of maintaining a “right” relationship with God who is living with His people </a:t>
          </a:r>
        </a:p>
      </dsp:txBody>
      <dsp:txXfrm>
        <a:off x="61741" y="2313636"/>
        <a:ext cx="6543351" cy="1141288"/>
      </dsp:txXfrm>
    </dsp:sp>
    <dsp:sp modelId="{F0AEF649-CBD5-4D41-8E89-68246B6FEF8B}">
      <dsp:nvSpPr>
        <dsp:cNvPr id="0" name=""/>
        <dsp:cNvSpPr/>
      </dsp:nvSpPr>
      <dsp:spPr>
        <a:xfrm>
          <a:off x="0" y="3582905"/>
          <a:ext cx="6666833" cy="1264770"/>
        </a:xfrm>
        <a:prstGeom prst="roundRect">
          <a:avLst/>
        </a:prstGeom>
        <a:gradFill rotWithShape="0">
          <a:gsLst>
            <a:gs pos="0">
              <a:schemeClr val="accent2">
                <a:hueOff val="6443612"/>
                <a:satOff val="-18493"/>
                <a:lumOff val="-2960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6443612"/>
                <a:satOff val="-18493"/>
                <a:lumOff val="-2960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6443612"/>
                <a:satOff val="-18493"/>
                <a:lumOff val="-2960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how the worship of God is to form them as a holy people, fostering their communion with God and setting them apart from the nations around them.  </a:t>
          </a:r>
        </a:p>
      </dsp:txBody>
      <dsp:txXfrm>
        <a:off x="61741" y="3644646"/>
        <a:ext cx="6543351" cy="114128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C5BD6F-5322-DF4B-B00D-93D594214CAE}">
      <dsp:nvSpPr>
        <dsp:cNvPr id="0" name=""/>
        <dsp:cNvSpPr/>
      </dsp:nvSpPr>
      <dsp:spPr>
        <a:xfrm>
          <a:off x="36" y="2000255"/>
          <a:ext cx="3532444" cy="136246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85344" rIns="149352" bIns="85344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Receiving God’s forgiveness and acceptance should be followed by holy living and spiritual growth;</a:t>
          </a:r>
        </a:p>
      </dsp:txBody>
      <dsp:txXfrm>
        <a:off x="36" y="2000255"/>
        <a:ext cx="3532444" cy="1362466"/>
      </dsp:txXfrm>
    </dsp:sp>
    <dsp:sp modelId="{150D346D-119E-5341-A60D-05FF730D6721}">
      <dsp:nvSpPr>
        <dsp:cNvPr id="0" name=""/>
        <dsp:cNvSpPr/>
      </dsp:nvSpPr>
      <dsp:spPr>
        <a:xfrm>
          <a:off x="36" y="3362721"/>
          <a:ext cx="3532444" cy="922320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9969EAD-E021-8C44-908C-7A9FF4FA699E}">
      <dsp:nvSpPr>
        <dsp:cNvPr id="0" name=""/>
        <dsp:cNvSpPr/>
      </dsp:nvSpPr>
      <dsp:spPr>
        <a:xfrm>
          <a:off x="4027023" y="2000255"/>
          <a:ext cx="3532444" cy="136246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85344" rIns="149352" bIns="85344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God loves to be approached, but we must do so on His terms</a:t>
          </a:r>
        </a:p>
      </dsp:txBody>
      <dsp:txXfrm>
        <a:off x="4027023" y="2000255"/>
        <a:ext cx="3532444" cy="1362466"/>
      </dsp:txXfrm>
    </dsp:sp>
    <dsp:sp modelId="{B88EE3F8-A8F4-3946-9CC0-8603F508E47A}">
      <dsp:nvSpPr>
        <dsp:cNvPr id="0" name=""/>
        <dsp:cNvSpPr/>
      </dsp:nvSpPr>
      <dsp:spPr>
        <a:xfrm>
          <a:off x="4027023" y="3362721"/>
          <a:ext cx="3532444" cy="922320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2014" tIns="112014" rIns="149352" bIns="168021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/>
            <a:t>Leviticus 19:2</a:t>
          </a:r>
        </a:p>
      </dsp:txBody>
      <dsp:txXfrm>
        <a:off x="4027023" y="3362721"/>
        <a:ext cx="3532444" cy="92232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AE8C77-06B9-4D1A-91FD-07D28FB88983}">
      <dsp:nvSpPr>
        <dsp:cNvPr id="0" name=""/>
        <dsp:cNvSpPr/>
      </dsp:nvSpPr>
      <dsp:spPr>
        <a:xfrm>
          <a:off x="0" y="708097"/>
          <a:ext cx="10515600" cy="130725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DE12547-D502-4ECE-AF60-12F2D0E6B92D}">
      <dsp:nvSpPr>
        <dsp:cNvPr id="0" name=""/>
        <dsp:cNvSpPr/>
      </dsp:nvSpPr>
      <dsp:spPr>
        <a:xfrm>
          <a:off x="395445" y="1002230"/>
          <a:ext cx="718991" cy="71899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1C116E-9B92-483E-952C-1D3DDB9D0D32}">
      <dsp:nvSpPr>
        <dsp:cNvPr id="0" name=""/>
        <dsp:cNvSpPr/>
      </dsp:nvSpPr>
      <dsp:spPr>
        <a:xfrm>
          <a:off x="1509882" y="708097"/>
          <a:ext cx="9005717" cy="13072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351" tIns="138351" rIns="138351" bIns="138351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“sacrifice was the equivalent of prayer for ancient Israelites. The act of sacrifice essentially involves giving up something that is valuable as a demonstration of loyalty and devotion…. intended to maintain and enrich relationships” with God.</a:t>
          </a:r>
        </a:p>
      </dsp:txBody>
      <dsp:txXfrm>
        <a:off x="1509882" y="708097"/>
        <a:ext cx="9005717" cy="1307257"/>
      </dsp:txXfrm>
    </dsp:sp>
    <dsp:sp modelId="{A4CF3009-1424-469A-A32E-4FCEBE073A20}">
      <dsp:nvSpPr>
        <dsp:cNvPr id="0" name=""/>
        <dsp:cNvSpPr/>
      </dsp:nvSpPr>
      <dsp:spPr>
        <a:xfrm>
          <a:off x="0" y="2342169"/>
          <a:ext cx="10515600" cy="130725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8EAA352-84E8-4DB9-8C70-12BCA5812C62}">
      <dsp:nvSpPr>
        <dsp:cNvPr id="0" name=""/>
        <dsp:cNvSpPr/>
      </dsp:nvSpPr>
      <dsp:spPr>
        <a:xfrm>
          <a:off x="395445" y="2636302"/>
          <a:ext cx="718991" cy="71899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BDAB73-AFE7-43F2-B539-45F7F961EDF9}">
      <dsp:nvSpPr>
        <dsp:cNvPr id="0" name=""/>
        <dsp:cNvSpPr/>
      </dsp:nvSpPr>
      <dsp:spPr>
        <a:xfrm>
          <a:off x="1509882" y="2342169"/>
          <a:ext cx="9005717" cy="13072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351" tIns="138351" rIns="138351" bIns="138351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“center of religious life is not just a structure or temple, but a sacrificial act.”</a:t>
          </a:r>
        </a:p>
      </dsp:txBody>
      <dsp:txXfrm>
        <a:off x="1509882" y="2342169"/>
        <a:ext cx="9005717" cy="130725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B29062-9892-9045-8495-CAD58CC8A096}">
      <dsp:nvSpPr>
        <dsp:cNvPr id="0" name=""/>
        <dsp:cNvSpPr/>
      </dsp:nvSpPr>
      <dsp:spPr>
        <a:xfrm>
          <a:off x="1748064" y="2975"/>
          <a:ext cx="3342605" cy="2005563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Chapters 1-7:</a:t>
          </a:r>
        </a:p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Sacrifices</a:t>
          </a:r>
        </a:p>
      </dsp:txBody>
      <dsp:txXfrm>
        <a:off x="1748064" y="2975"/>
        <a:ext cx="3342605" cy="2005563"/>
      </dsp:txXfrm>
    </dsp:sp>
    <dsp:sp modelId="{55939DC3-5B01-8147-B83F-EB6153A9689B}">
      <dsp:nvSpPr>
        <dsp:cNvPr id="0" name=""/>
        <dsp:cNvSpPr/>
      </dsp:nvSpPr>
      <dsp:spPr>
        <a:xfrm>
          <a:off x="5424930" y="2975"/>
          <a:ext cx="3342605" cy="2005563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Chapters 8-10:</a:t>
          </a:r>
        </a:p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Priesthood</a:t>
          </a:r>
        </a:p>
      </dsp:txBody>
      <dsp:txXfrm>
        <a:off x="5424930" y="2975"/>
        <a:ext cx="3342605" cy="2005563"/>
      </dsp:txXfrm>
    </dsp:sp>
    <dsp:sp modelId="{29896A06-CB86-574E-8BA8-B8DE56696014}">
      <dsp:nvSpPr>
        <dsp:cNvPr id="0" name=""/>
        <dsp:cNvSpPr/>
      </dsp:nvSpPr>
      <dsp:spPr>
        <a:xfrm>
          <a:off x="3293016" y="2342799"/>
          <a:ext cx="3929566" cy="2005563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Chapters 11-27:</a:t>
          </a:r>
        </a:p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Holiness in All Things</a:t>
          </a:r>
        </a:p>
      </dsp:txBody>
      <dsp:txXfrm>
        <a:off x="3293016" y="2342799"/>
        <a:ext cx="3929566" cy="20055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7/3/layout/HorizontalLabelsTimeline">
  <dgm:title val="Horizontal Labels Timeline"/>
  <dgm:desc val="Use to show a list of events in chronological order. The rectangular shape contains the description while the date is shown immediately below. It can display a large amount of text and medium length date format."/>
  <dgm:catLst>
    <dgm:cat type="timeline" pri="500"/>
    <dgm:cat type="process" pri="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">
    <dgm:varLst>
      <dgm:chMax/>
      <dgm:chPref/>
      <dgm:animLvl val="lvl"/>
    </dgm:varLst>
    <dgm:alg type="composite"/>
    <dgm:shape xmlns:r="http://schemas.openxmlformats.org/officeDocument/2006/relationships" r:blip="">
      <dgm:adjLst/>
    </dgm:shape>
    <dgm:constrLst>
      <dgm:constr type="w" for="ch" forName="divider" refType="w"/>
      <dgm:constr type="h" for="ch" forName="divider"/>
      <dgm:constr type="ctrY" for="ch" forName="divider" refType="h" fact="0.5"/>
      <dgm:constr type="l" for="ch" forName="divider"/>
      <dgm:constr type="w" for="ch" forName="nodes" refType="w"/>
      <dgm:constr type="h" for="ch" forName="nodes" refType="h"/>
    </dgm:constrLst>
    <dgm:layoutNode name="divider" styleLbl="fgAcc1">
      <dgm:alg type="sp"/>
      <dgm:shape xmlns:r="http://schemas.openxmlformats.org/officeDocument/2006/relationships" type="line" r:blip="" zOrderOff="-1">
        <dgm:adjLst/>
      </dgm:shape>
      <dgm:presOf/>
      <dgm:constrLst/>
      <dgm:ruleLst/>
    </dgm:layoutNode>
    <dgm:layoutNode name="nodes">
      <dgm:varLst>
        <dgm:chMax/>
        <dgm:chPref/>
        <dgm:animLvl val="lvl"/>
      </dgm:varLst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choose name="constrBasedOnChildrenCount">
        <dgm:if name="constrForTwoChildren" axis="ch" ptType="node" func="cnt" op="lte" val="2">
          <dgm:constrLst>
            <dgm:constr type="primFontSz" for="des" forName="L1TextContainer" val="20"/>
            <dgm:constr type="primFontSz" for="des" forName="L2TextContainer" refType="primFontSz" refFor="des" refForName="L1TextContainer" op="equ" fact="0.85"/>
            <dgm:constr type="w" for="ch" forName="composite" refType="w"/>
            <dgm:constr type="h" for="ch" forName="composite" refType="h"/>
            <dgm:constr type="w" for="ch" forName="spaceBetweenRectangles" refType="w" refFor="ch" refForName="composite" fact="0"/>
            <dgm:constr type="w" for="ch" ptType="sibTrans" op="equ"/>
            <dgm:constr type="primFontSz" for="des" forName="L1TextContainer" op="equ"/>
            <dgm:constr type="primFontSz" for="des" forName="L2TextContainer" op="equ"/>
          </dgm:constrLst>
        </dgm:if>
        <dgm:else name="constrForRest">
          <dgm:constrLst>
            <dgm:constr type="primFontSz" for="des" forName="L1TextContainer" val="20"/>
            <dgm:constr type="primFontSz" for="des" forName="L2TextContainer" refType="primFontSz" refFor="des" refForName="L1TextContainer" op="equ" fact="0.85"/>
            <dgm:constr type="w" for="ch" forName="composite" refType="w"/>
            <dgm:constr type="h" for="ch" forName="composite" refType="h"/>
            <dgm:constr type="w" for="ch" forName="spaceBetweenRectangles" refType="w" refFor="ch" refForName="composite" fact="-0.5"/>
            <dgm:constr type="w" for="ch" ptType="sibTrans" op="equ"/>
            <dgm:constr type="primFontSz" for="des" forName="L1TextContainer" op="equ"/>
            <dgm:constr type="primFontSz" for="des" forName="L2TextContainer" op="equ"/>
          </dgm:constrLst>
        </dgm:else>
      </dgm:choose>
      <dgm:forEach name="nodesForEach" axis="ch" ptType="node">
        <dgm:layoutNode name="composite">
          <dgm:alg type="composite"/>
          <dgm:shape xmlns:r="http://schemas.openxmlformats.org/officeDocument/2006/relationships" r:blip="">
            <dgm:adjLst/>
          </dgm:shape>
          <dgm:choose name="CaseForPlacingNodesAboveAndBelowDivider">
            <dgm:if name="CaseForPlacingNodeAboveDivider" axis="self" ptType="node" func="posOdd" op="equ" val="1">
              <dgm:constrLst>
                <dgm:constr type="w" for="ch" forName="L1TextContainer" refType="w" fact="0.88"/>
                <dgm:constr type="l" for="ch" forName="L1TextContainer" refType="w" fact="0.06"/>
                <dgm:constr type="h" for="ch" forName="L1TextContainer" refType="h" fact="0.12"/>
                <dgm:constr type="t" for="ch" forName="L1TextContainer" refType="h" fact="0.31"/>
                <dgm:constr type="w" for="ch" forName="L2TextContainerWrapper" refType="w" fact="0.88"/>
                <dgm:constr type="l" for="ch" forName="L2TextContainerWrapper" refType="w" fact="0.06"/>
                <dgm:constr type="h" for="ch" forName="L2TextContainerWrapper" refType="h" fact="0.31"/>
                <dgm:constr type="b" for="ch" forName="L2TextContainerWrapper" refType="h" fact="0.31"/>
                <dgm:constr type="w" for="ch" forName="ConnectLine"/>
                <dgm:constr type="ctrX" for="ch" forName="ConnectLine" refType="w" fact="0.5"/>
                <dgm:constr type="h" for="ch" forName="ConnectLine" refType="h" fact="0.07"/>
                <dgm:constr type="t" for="ch" forName="ConnectLine" refType="h" fact="0.43"/>
                <dgm:constr type="w" for="ch" forName="ConnectorPoint" refType="h" fact="0.022"/>
                <dgm:constr type="h" for="ch" forName="ConnectorPoint" refType="h" fact="0.022"/>
                <dgm:constr type="ctrX" for="ch" forName="ConnectorPoint" refType="w" fact="0.5"/>
                <dgm:constr type="ctrY" for="ch" forName="ConnectorPoint" refType="h" fact="0.5"/>
                <dgm:constr type="w" for="ch" forName="EmptyPlaceHolder" refType="w"/>
                <dgm:constr type="h" for="ch" forName="EmptyPlaceHolder" refType="h" fact="0.5"/>
                <dgm:constr type="t" for="ch" forName="EmptyPlaceHolder" refType="h" fact="0.5"/>
              </dgm:constrLst>
            </dgm:if>
            <dgm:else name="CaseForPlacingNodeBelowDivider">
              <dgm:constrLst>
                <dgm:constr type="w" for="ch" forName="L1TextContainer" refType="w" fact="0.88"/>
                <dgm:constr type="l" for="ch" forName="L1TextContainer" refType="w" fact="0.06"/>
                <dgm:constr type="h" for="ch" forName="L1TextContainer" refType="h" fact="0.12"/>
                <dgm:constr type="t" for="ch" forName="L1TextContainer" refType="h" fact="0.57"/>
                <dgm:constr type="w" for="ch" forName="L2TextContainerWrapper" refType="w" fact="0.88"/>
                <dgm:constr type="l" for="ch" forName="L2TextContainerWrapper" refType="w" fact="0.06"/>
                <dgm:constr type="h" for="ch" forName="L2TextContainerWrapper" refType="h" fact="0.31"/>
                <dgm:constr type="t" for="ch" forName="L2TextContainerWrapper" refType="h" fact="0.69"/>
                <dgm:constr type="w" for="ch" forName="ConnectLine"/>
                <dgm:constr type="ctrX" for="ch" forName="ConnectLine" refType="w" fact="0.5"/>
                <dgm:constr type="h" for="ch" forName="ConnectLine" refType="h" fact="0.07"/>
                <dgm:constr type="t" for="ch" forName="ConnectLine" refType="h" fact="0.5"/>
                <dgm:constr type="w" for="ch" forName="ConnectorPoint" refType="h" fact="0.022"/>
                <dgm:constr type="h" for="ch" forName="ConnectorPoint" refType="h" fact="0.022"/>
                <dgm:constr type="ctrX" for="ch" forName="ConnectorPoint" refType="w" fact="0.5"/>
                <dgm:constr type="ctrY" for="ch" forName="ConnectorPoint" refType="h" fact="0.5"/>
                <dgm:constr type="w" for="ch" forName="EmptyPlaceHolder" refType="w"/>
                <dgm:constr type="h" for="ch" forName="EmptyPlaceHolder" refType="h" fact="0.5"/>
                <dgm:constr type="t" for="ch" forName="EmptyPlaceHolder" refType="h" fact="0"/>
              </dgm:constrLst>
            </dgm:else>
          </dgm:choose>
          <dgm:layoutNode name="L1TextContainer" styleLbl="alignNode1">
            <dgm:varLst>
              <dgm:chMax val="1"/>
              <dgm:chPref val="1"/>
              <dgm:bulletEnabled val="1"/>
            </dgm:varLst>
            <dgm:alg type="tx">
              <dgm:param type="txAnchorVert" val="mid"/>
              <dgm:param type="parTxLTRAlign" val="ctr"/>
              <dgm:param type="parTxRTLAlign" val="ctr"/>
            </dgm:alg>
            <dgm:shape xmlns:r="http://schemas.openxmlformats.org/officeDocument/2006/relationships" type="rect" r:blip="">
              <dgm:adjLst/>
            </dgm:shape>
            <dgm:presOf axis="self"/>
            <dgm:constrLst>
              <dgm:constr type="tMarg" refType="primFontSz" fact="0.4"/>
              <dgm:constr type="bMarg" refType="primFontSz" fact="0.4"/>
              <dgm:constr type="lMarg" refType="primFontSz" fact="0.4"/>
              <dgm:constr type="rMarg" refType="primFontSz" fact="0.4"/>
            </dgm:constrLst>
            <dgm:ruleLst>
              <dgm:rule type="primFontSz" val="14" fact="NaN" max="NaN"/>
            </dgm:ruleLst>
          </dgm:layoutNode>
          <dgm:layoutNode name="L2TextContainerWrapper">
            <dgm:varLst>
              <dgm:bulletEnabled val="1"/>
            </dgm:varLst>
            <dgm:alg type="composite"/>
            <dgm:choose name="L2TextContainerConstr">
              <dgm:if name="CaseForPlacingL2TextContaineAboveDivider" axis="self" ptType="node" func="posOdd" op="equ" val="1">
                <dgm:constrLst>
                  <dgm:constr type="h" for="ch" forName="L2TextContainer" refType="h" fact="0.39"/>
                  <dgm:constr type="b" for="ch" forName="L2TextContainer" refType="h"/>
                  <dgm:constr type="h" for="ch" forName="FlexibleEmptyPlaceHolder" refType="h" fact="0.61"/>
                </dgm:constrLst>
              </dgm:if>
              <dgm:else name="CaseForPlacingL2TextContaineBelowDivider">
                <dgm:constrLst>
                  <dgm:constr type="h" for="ch" forName="L2TextContainer" refType="h" fact="0.39"/>
                  <dgm:constr type="h" for="ch" forName="FlexibleEmptyPlaceHolder" refType="h" fact="0.61"/>
                  <dgm:constr type="b" for="ch" forName="FlexibleEmptyPlaceHolder" refType="h"/>
                </dgm:constrLst>
              </dgm:else>
            </dgm:choose>
            <dgm:layoutNode name="L2TextContainer" styleLbl="bgAccFollowNode1" moveWith="L1TextContainer">
              <dgm:choose name="L2TextContainerAlgo">
                <dgm:if name="L2TextContainerAlgoLTR" func="var" arg="dir" op="equ" val="norm">
                  <dgm:alg type="tx">
                    <dgm:param type="txAnchorVert" val="mid"/>
                    <dgm:param type="parTxRTLAlign" val="l"/>
                    <dgm:param type="parTxLTRAlign" val="l"/>
                    <dgm:param type="txAnchorVertCh" val="mid"/>
                    <dgm:param type="shpTxRTLAlignCh" val="l"/>
                    <dgm:param type="shpTxLTRAlignCh" val="l"/>
                  </dgm:alg>
                </dgm:if>
                <dgm:else name="L2TextContainerAlgoRTL">
                  <dgm:alg type="tx">
                    <dgm:param type="txAnchorVert" val="mid"/>
                    <dgm:param type="parTxRTLAlign" val="r"/>
                    <dgm:param type="parTxLTRAlign" val="r"/>
                    <dgm:param type="txAnchorVertCh" val="mid"/>
                    <dgm:param type="shpTxRTLAlignCh" val="r"/>
                    <dgm:param type="shpTxLTRAlignCh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tMarg" refType="primFontSz" fact="0.75"/>
                <dgm:constr type="bMarg" refType="primFontSz" fact="0.75"/>
                <dgm:constr type="lMarg" refType="primFontSz" fact="0.75"/>
                <dgm:constr type="rMarg" refType="primFontSz" fact="0.75"/>
              </dgm:constrLst>
              <dgm:ruleLst>
                <dgm:rule type="h" val="INF" fact="NaN" max="NaN"/>
                <dgm:rule type="primFontSz" val="12" fact="NaN" max="NaN"/>
                <dgm:rule type="secFontSz" val="10" fact="NaN" max="NaN"/>
              </dgm:ruleLst>
            </dgm:layoutNode>
            <dgm:layoutNode name="FlexibleEmptyPlaceHolder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</dgm:layoutNode>
          </dgm:layoutNode>
          <dgm:layoutNode name="ConnectLine" styleLbl="sibTrans1D1" moveWith="L1TextContainer">
            <dgm:alg type="sp"/>
            <dgm:shape xmlns:r="http://schemas.openxmlformats.org/officeDocument/2006/relationships" type="line" r:blip="">
              <dgm:adjLst/>
            </dgm:shape>
            <dgm:presOf/>
            <dgm:constrLst/>
          </dgm:layoutNode>
          <dgm:layoutNode name="ConnectorPoint" styleLbl="node1" moveWith="L1TextContainer">
            <dgm:alg type="sp"/>
            <dgm:shape xmlns:r="http://schemas.openxmlformats.org/officeDocument/2006/relationships" rot="45" type="rect" r:blip="" zOrderOff="10">
              <dgm:adjLst/>
              <dgm:extLst>
                <a:ext uri="{B698B0E9-8C71-41B9-8309-B3DCBF30829C}">
                  <dgm1612:spPr xmlns:dgm1612="http://schemas.microsoft.com/office/drawing/2016/12/diagram">
                    <a:ln w="6350"/>
                  </dgm1612:spPr>
                </a:ext>
              </dgm:extLst>
            </dgm:shape>
            <dgm:presOf/>
            <dgm:constrLst/>
          </dgm:layoutNode>
          <dgm:layoutNode name="EmptyPlaceHolder">
            <dgm:alg type="sp"/>
            <dgm:shape xmlns:r="http://schemas.openxmlformats.org/officeDocument/2006/relationships" r:blip="">
              <dgm:adjLst/>
            </dgm:shape>
            <dgm:presOf/>
            <dgm:constrLst/>
          </dgm:layoutNode>
        </dgm:layoutNode>
        <dgm:forEach name="Name28" axis="followSib" ptType="sibTrans" cnt="1">
          <dgm:layoutNode name="spaceBetweenRectangle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defRPr b="1"/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DEEA5F-3F89-7842-B624-22A5A4F87795}" type="datetimeFigureOut">
              <a:rPr lang="en-US" smtClean="0"/>
              <a:t>3/7/26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7977FD-783C-E241-AE58-82B7ED9F4D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0269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7977FD-783C-E241-AE58-82B7ED9F4DC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764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AE41F2-A787-C372-E944-E5E4A584F7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91C3D08-4CCA-0B78-1C7A-FD8A93842E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7E81C8-F3F8-7C37-1276-41D3A3988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B6599-EE1A-3247-8B3F-DF991A71B885}" type="datetimeFigureOut">
              <a:rPr lang="en-US" smtClean="0"/>
              <a:t>3/2/26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6D47AF-FD17-1296-1535-04EB62A94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D3D58C-404A-6D40-F258-517D64FBD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F6731-0B1B-1642-B15E-2F3C35703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4456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DA7904-CF63-EF81-D034-DCCF2658C6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2C6048-92B5-2D71-1455-95597365AC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67FAFF-2EA5-7381-94F6-A915072DC5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B6599-EE1A-3247-8B3F-DF991A71B885}" type="datetimeFigureOut">
              <a:rPr lang="en-US" smtClean="0"/>
              <a:t>3/2/26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50E106-2D1F-1C1E-8FE0-1AF33B20F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B94C04-FDEE-A51D-3280-2A7AEE562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F6731-0B1B-1642-B15E-2F3C35703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817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C1A7ACE-6448-5F1D-DFD4-91BEBF7A05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A9735A-3F6A-2EBF-2C2A-37ADEE757B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5F5B6B-2ABE-0BB9-6DB4-175C1CCF3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B6599-EE1A-3247-8B3F-DF991A71B885}" type="datetimeFigureOut">
              <a:rPr lang="en-US" smtClean="0"/>
              <a:t>3/2/26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6B7117-EE4C-7979-A4CF-80499106A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ED55CE-2BE6-68C3-BD4D-169E30AC1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F6731-0B1B-1642-B15E-2F3C35703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18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0258AE-D287-3A3E-0442-5D3E0F1E04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9A04D2-60C4-674C-0D14-070F0A5358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29A76E-0FCE-D298-0965-457FB4BB77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B6599-EE1A-3247-8B3F-DF991A71B885}" type="datetimeFigureOut">
              <a:rPr lang="en-US" smtClean="0"/>
              <a:t>3/2/26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A416C9-3B46-5208-ABF8-A3F83B504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CA5907-9EC5-7455-4678-A808D4D543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F6731-0B1B-1642-B15E-2F3C35703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039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AC688E-9C99-372C-1B18-910223D5C7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A94B45-884F-EB53-007F-97649637FE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D394EC-E620-D190-C92D-88F340B072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B6599-EE1A-3247-8B3F-DF991A71B885}" type="datetimeFigureOut">
              <a:rPr lang="en-US" smtClean="0"/>
              <a:t>3/2/26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6EE3C3-12AD-7225-27BF-C7AEA4B776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1DF916-2BD3-B8FE-C2FE-72862D5EE9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F6731-0B1B-1642-B15E-2F3C35703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341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598103-A07D-534F-DB32-B05C8164D9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2B915D-409A-D267-0D06-7597A9D762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D87E03-DC25-E769-5B4A-27CA6FF3F8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81CABA-DDD7-B407-225A-2489E81BE6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B6599-EE1A-3247-8B3F-DF991A71B885}" type="datetimeFigureOut">
              <a:rPr lang="en-US" smtClean="0"/>
              <a:t>3/2/26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13EC09-141F-477E-0CF1-2AB70DA1E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E94585-03CF-5351-BA0A-006E9CE37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F6731-0B1B-1642-B15E-2F3C35703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221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EF9D16-BC22-7FF9-FF51-30AB71FAA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DB1A2C-599B-4186-5E26-98A6925C0E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7FE3F00-FC37-EC5B-D320-EDAA7B1DF2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FF7AB91-0F13-D3FB-C835-A21F422DCD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9790FA6-A15D-1740-0E0E-EBE0789FF2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2DAE6B3-B99F-A193-7DB5-76E8EAED6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B6599-EE1A-3247-8B3F-DF991A71B885}" type="datetimeFigureOut">
              <a:rPr lang="en-US" smtClean="0"/>
              <a:t>3/2/26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FF2D6ED-FFE0-B204-0F11-6B545507AC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9B3A09E-9DB3-3D21-E310-8A20FA2264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F6731-0B1B-1642-B15E-2F3C35703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754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BB000B-73E3-410C-20D9-8789AA945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4D8C47-64EC-F7B5-CAC7-C59C1D810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B6599-EE1A-3247-8B3F-DF991A71B885}" type="datetimeFigureOut">
              <a:rPr lang="en-US" smtClean="0"/>
              <a:t>3/2/26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41739B-6C61-C613-D05D-C296D6C21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8D50B76-4DDD-9808-DDC9-B49A1EF97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F6731-0B1B-1642-B15E-2F3C35703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0760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A19FE1-F48A-0398-305B-7D2A2078A6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B6599-EE1A-3247-8B3F-DF991A71B885}" type="datetimeFigureOut">
              <a:rPr lang="en-US" smtClean="0"/>
              <a:t>3/2/26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AFD1E5D-5703-B051-8168-646DA66695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E8D324-EC2A-BE9A-415C-DA880C4F1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F6731-0B1B-1642-B15E-2F3C35703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764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9B41BE-6DC9-C577-1AFA-468C5D5A7F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F220B1-697B-E48B-06BB-39701EDE49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524490E-5D22-5AC4-2B81-6CE5155351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E12744-CDCC-AF7E-4B16-F6CA6C936F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B6599-EE1A-3247-8B3F-DF991A71B885}" type="datetimeFigureOut">
              <a:rPr lang="en-US" smtClean="0"/>
              <a:t>3/2/26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62A6C3-3767-08DD-9175-72A8A455E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0B11A9-B11B-29C9-C31B-85957C5627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F6731-0B1B-1642-B15E-2F3C35703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653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F7C831-096D-01DB-735F-148EB3B7B3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DDC8953-A534-E8C1-5F2C-19F96F24D6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34808B-959A-44F7-F368-0479ACDF85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9F3930-762C-51DA-48A3-671FE0D263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B6599-EE1A-3247-8B3F-DF991A71B885}" type="datetimeFigureOut">
              <a:rPr lang="en-US" smtClean="0"/>
              <a:t>3/2/26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0B5C6B-D4B2-5496-6804-C531D76710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C34338-C28B-6A91-A0B5-D2FD60444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F6731-0B1B-1642-B15E-2F3C35703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103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5E463DA-C44E-14D9-7922-A69E3B838D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02E54E-29FE-E856-D15D-BF55BFB1AA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EF3117-CD8E-302F-60CC-A359D67454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6B6599-EE1A-3247-8B3F-DF991A71B885}" type="datetimeFigureOut">
              <a:rPr lang="en-US" smtClean="0"/>
              <a:t>3/2/26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F7DCFD-B85C-B11E-CACF-5EB867D9DB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5B8235-B7E7-FF96-1868-EA53EF460E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5EF6731-0B1B-1642-B15E-2F3C35703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30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34F1179-B481-4F9E-BCA3-AFB972070F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338266-1107-5119-6352-D6BE5D5904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5241" y="1008993"/>
            <a:ext cx="9231410" cy="3542045"/>
          </a:xfrm>
        </p:spPr>
        <p:txBody>
          <a:bodyPr anchor="b">
            <a:normAutofit/>
          </a:bodyPr>
          <a:lstStyle/>
          <a:p>
            <a:pPr algn="l"/>
            <a:r>
              <a:rPr lang="en-US" sz="11500"/>
              <a:t>Leviticus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030E1F-00EE-5BD4-56F0-EB51E45F08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85241" y="4582814"/>
            <a:ext cx="7132335" cy="1312657"/>
          </a:xfrm>
        </p:spPr>
        <p:txBody>
          <a:bodyPr anchor="t">
            <a:normAutofit/>
          </a:bodyPr>
          <a:lstStyle/>
          <a:p>
            <a:pPr algn="l"/>
            <a:r>
              <a:rPr lang="en-US" dirty="0"/>
              <a:t>Pastor Geomon George</a:t>
            </a:r>
          </a:p>
        </p:txBody>
      </p:sp>
    </p:spTree>
    <p:extLst>
      <p:ext uri="{BB962C8B-B14F-4D97-AF65-F5344CB8AC3E}">
        <p14:creationId xmlns:p14="http://schemas.microsoft.com/office/powerpoint/2010/main" val="39949650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C234F45-BE4F-6DF6-49C5-675B3F3C96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Digging into the Scripture: Which Offering Do You Bring?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F5AC25A5-17E7-D03A-CD9D-E8D8A96030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319088"/>
            <a:ext cx="6906491" cy="6538912"/>
          </a:xfrm>
        </p:spPr>
        <p:txBody>
          <a:bodyPr anchor="ctr">
            <a:normAutofit/>
          </a:bodyPr>
          <a:lstStyle/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200" b="1" dirty="0">
                <a:latin typeface="Arial" panose="020B0604020202020204" pitchFamily="34" charset="0"/>
              </a:rPr>
              <a:t>In 5 small groups (3–4 people)</a:t>
            </a:r>
            <a:r>
              <a:rPr lang="en-US" altLang="en-US" sz="2200" dirty="0">
                <a:latin typeface="Arial" panose="020B0604020202020204" pitchFamily="34" charset="0"/>
              </a:rPr>
              <a:t>.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200" b="1" dirty="0">
                <a:latin typeface="Arial" panose="020B0604020202020204" pitchFamily="34" charset="0"/>
              </a:rPr>
              <a:t>You are priests and a person has come to you to offer sacrifice</a:t>
            </a:r>
            <a:br>
              <a:rPr lang="en-US" altLang="en-US" sz="2200" b="1" dirty="0">
                <a:latin typeface="Arial" panose="020B0604020202020204" pitchFamily="34" charset="0"/>
              </a:rPr>
            </a:br>
            <a:r>
              <a:rPr lang="en-US" altLang="en-US" sz="2200" dirty="0">
                <a:latin typeface="Arial" panose="020B0604020202020204" pitchFamily="34" charset="0"/>
              </a:rPr>
              <a:t>You must decide: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200" b="1" dirty="0">
                <a:latin typeface="Arial" panose="020B0604020202020204" pitchFamily="34" charset="0"/>
              </a:rPr>
              <a:t>Which sacrifice is required</a:t>
            </a:r>
            <a:endParaRPr lang="en-US" altLang="en-US" sz="2200" dirty="0">
              <a:latin typeface="Arial" panose="020B0604020202020204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200" dirty="0">
                <a:latin typeface="Arial" panose="020B0604020202020204" pitchFamily="34" charset="0"/>
              </a:rPr>
              <a:t>Explain </a:t>
            </a:r>
            <a:r>
              <a:rPr lang="en-US" altLang="en-US" sz="2200" b="1" dirty="0">
                <a:latin typeface="Arial" panose="020B0604020202020204" pitchFamily="34" charset="0"/>
              </a:rPr>
              <a:t>the main steps of the sacrifice</a:t>
            </a:r>
            <a:r>
              <a:rPr lang="en-US" altLang="en-US" sz="2200" dirty="0">
                <a:latin typeface="Arial" panose="020B0604020202020204" pitchFamily="34" charset="0"/>
              </a:rPr>
              <a:t>.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en-US" sz="2200" dirty="0">
              <a:latin typeface="Arial" panose="020B0604020202020204" pitchFamily="34" charset="0"/>
            </a:endParaRPr>
          </a:p>
          <a:p>
            <a:r>
              <a:rPr lang="en-US" sz="2200" dirty="0"/>
              <a:t>A farmer wants to dedicate himself fully to God and worship Him.</a:t>
            </a:r>
          </a:p>
          <a:p>
            <a:r>
              <a:rPr lang="en-US" sz="2200" dirty="0"/>
              <a:t>Someone accidentally breaks one of God’s commandments without realizing it.</a:t>
            </a:r>
          </a:p>
          <a:p>
            <a:r>
              <a:rPr lang="en-US" sz="2200" dirty="0"/>
              <a:t>A person steals money from a neighbor and later confesses.</a:t>
            </a:r>
          </a:p>
          <a:p>
            <a:r>
              <a:rPr lang="en-US" sz="2200" dirty="0"/>
              <a:t>A family wants to thank God for blessing their harvest.</a:t>
            </a:r>
          </a:p>
          <a:p>
            <a:r>
              <a:rPr lang="en-US" sz="2200" dirty="0"/>
              <a:t>A person wants to celebrate peace with God and share a meal with family.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en-US" sz="2200" dirty="0">
              <a:latin typeface="Arial" panose="020B0604020202020204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9370971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B9AA7C6-5E5A-498E-A6DF-A943376E09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3EAB11A-76F7-48F4-9B4F-5BFDF4BF96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4300" y="2385102"/>
            <a:ext cx="574091" cy="2087796"/>
            <a:chOff x="209668" y="2857422"/>
            <a:chExt cx="463662" cy="2087796"/>
          </a:xfrm>
        </p:grpSpPr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74D4C416-D5F4-4F6F-A6F1-87A21CD4FC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423947" y="2857422"/>
              <a:ext cx="249383" cy="208779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6AC1C30-21C6-4BF6-93EE-B211D7A850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209668" y="2857423"/>
              <a:ext cx="1" cy="2087795"/>
            </a:xfrm>
            <a:prstGeom prst="line">
              <a:avLst/>
            </a:prstGeom>
            <a:ln w="1778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81E140AE-0ABF-47C8-BF32-7D2F0CF2B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BC4F608-B4B8-48C3-9572-C0F061B1CD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528" y="631767"/>
            <a:ext cx="11111729" cy="575240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A8CAED-BB1A-50C3-5166-B896303696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3618" y="1239927"/>
            <a:ext cx="4008586" cy="4680583"/>
          </a:xfrm>
        </p:spPr>
        <p:txBody>
          <a:bodyPr anchor="ctr">
            <a:normAutofit/>
          </a:bodyPr>
          <a:lstStyle/>
          <a:p>
            <a:r>
              <a:rPr lang="en-US" sz="5200"/>
              <a:t>The day of atonement – Leviticus 16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4375D-E627-79A1-9C2F-CBA2D5759F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1923" y="1239927"/>
            <a:ext cx="4971824" cy="4680583"/>
          </a:xfrm>
        </p:spPr>
        <p:txBody>
          <a:bodyPr anchor="ctr">
            <a:normAutofit/>
          </a:bodyPr>
          <a:lstStyle/>
          <a:p>
            <a:r>
              <a:rPr lang="en-US" sz="2000" dirty="0"/>
              <a:t>“Took place in the central room of the temple where, according to these priestly texts, God lived. The high priests were required to enter the innermost sanctuary and initiate a ritual cleansing process, which included changing into designated clothing, lighting incense, and sprinkling animal blood throughout the space.”</a:t>
            </a:r>
          </a:p>
        </p:txBody>
      </p:sp>
    </p:spTree>
    <p:extLst>
      <p:ext uri="{BB962C8B-B14F-4D97-AF65-F5344CB8AC3E}">
        <p14:creationId xmlns:p14="http://schemas.microsoft.com/office/powerpoint/2010/main" val="24227724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515D20E-1AB7-4E74-9236-2B72B63D60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5CF4761-7D86-3266-C2CF-1FF3B49ADD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5028" y="1336329"/>
            <a:ext cx="3892732" cy="4382588"/>
          </a:xfrm>
        </p:spPr>
        <p:txBody>
          <a:bodyPr anchor="ctr">
            <a:normAutofit/>
          </a:bodyPr>
          <a:lstStyle/>
          <a:p>
            <a:r>
              <a:rPr lang="en-US" sz="5400"/>
              <a:t>The ’Scapegoat’</a:t>
            </a:r>
            <a:br>
              <a:rPr lang="en-US" sz="5400"/>
            </a:br>
            <a:endParaRPr lang="en-US" sz="540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32D8612-31EB-44CF-A1D0-14FD4C7054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163461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19A4A0F-1B59-4DB0-9764-D10936E98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982976"/>
            <a:ext cx="6009366" cy="512063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225D7B-5859-A457-6BB3-3DBE20ED9C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1" y="1336329"/>
            <a:ext cx="5260848" cy="4382588"/>
          </a:xfrm>
        </p:spPr>
        <p:txBody>
          <a:bodyPr anchor="ctr">
            <a:normAutofit/>
          </a:bodyPr>
          <a:lstStyle/>
          <a:p>
            <a:endParaRPr lang="en-US" sz="2000"/>
          </a:p>
          <a:p>
            <a:r>
              <a:rPr lang="en-US" sz="2000"/>
              <a:t>“In order to cleanse the community’s intentional sins, the priest would ritually place their sins onto a goat’s head and release it into the wilderness. The goat, they believed, was being sent to a non-Israelite divine being called Azazel in a wild domain beyond God’s control.”</a:t>
            </a:r>
          </a:p>
        </p:txBody>
      </p:sp>
    </p:spTree>
    <p:extLst>
      <p:ext uri="{BB962C8B-B14F-4D97-AF65-F5344CB8AC3E}">
        <p14:creationId xmlns:p14="http://schemas.microsoft.com/office/powerpoint/2010/main" val="32686941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700F58-5FCE-8A3E-1A98-CC692A3BAA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Holiness and Holiness Code - Leviticus 17-26</a:t>
            </a:r>
            <a:br>
              <a:rPr lang="en-US">
                <a:solidFill>
                  <a:srgbClr val="FFFFFF"/>
                </a:solidFill>
              </a:rPr>
            </a:br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4B56C5-455D-7500-051D-38390DD147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The word for “holy” is </a:t>
            </a:r>
            <a:r>
              <a:rPr lang="en-US" dirty="0" err="1"/>
              <a:t>kadosh</a:t>
            </a:r>
            <a:r>
              <a:rPr lang="en-US" dirty="0"/>
              <a:t>, which literally means “to be separate.” </a:t>
            </a:r>
          </a:p>
          <a:p>
            <a:r>
              <a:rPr lang="en-US" dirty="0"/>
              <a:t>“Set aside” for God</a:t>
            </a:r>
          </a:p>
          <a:p>
            <a:r>
              <a:rPr lang="en-US" dirty="0"/>
              <a:t>Communal Living</a:t>
            </a:r>
          </a:p>
        </p:txBody>
      </p:sp>
    </p:spTree>
    <p:extLst>
      <p:ext uri="{BB962C8B-B14F-4D97-AF65-F5344CB8AC3E}">
        <p14:creationId xmlns:p14="http://schemas.microsoft.com/office/powerpoint/2010/main" val="27929311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blue and white background&#10;&#10;AI-generated content may be incorrect.">
            <a:extLst>
              <a:ext uri="{FF2B5EF4-FFF2-40B4-BE49-F238E27FC236}">
                <a16:creationId xmlns:a16="http://schemas.microsoft.com/office/drawing/2014/main" id="{1376DC51-8883-9B66-F80B-544CEF062F0A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b="15730"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88A36A-89A0-6A15-FE82-956B5772DF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/>
              <a:t>Leviticus Outline</a:t>
            </a:r>
            <a:endParaRPr lang="en-US" dirty="0"/>
          </a:p>
        </p:txBody>
      </p:sp>
      <p:graphicFrame>
        <p:nvGraphicFramePr>
          <p:cNvPr id="18" name="Content Placeholder 2">
            <a:extLst>
              <a:ext uri="{FF2B5EF4-FFF2-40B4-BE49-F238E27FC236}">
                <a16:creationId xmlns:a16="http://schemas.microsoft.com/office/drawing/2014/main" id="{424E2734-CCF7-13A5-1C05-9E6D7BD41C8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443880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5118995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390E07-A360-B54B-4884-37A09F90D8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8557" y="1138036"/>
            <a:ext cx="5444382" cy="1402470"/>
          </a:xfrm>
        </p:spPr>
        <p:txBody>
          <a:bodyPr anchor="t">
            <a:normAutofit/>
          </a:bodyPr>
          <a:lstStyle/>
          <a:p>
            <a:r>
              <a:rPr lang="en-US" sz="3200"/>
              <a:t>“Leviticus Headlines” Activity</a:t>
            </a:r>
          </a:p>
        </p:txBody>
      </p:sp>
      <p:pic>
        <p:nvPicPr>
          <p:cNvPr id="13" name="Picture 12" descr="A pile of newspapers">
            <a:extLst>
              <a:ext uri="{FF2B5EF4-FFF2-40B4-BE49-F238E27FC236}">
                <a16:creationId xmlns:a16="http://schemas.microsoft.com/office/drawing/2014/main" id="{F3D6CC50-2D57-B58C-66E4-CD77A41134F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0463" r="28697" b="2"/>
          <a:stretch>
            <a:fillRect/>
          </a:stretch>
        </p:blipFill>
        <p:spPr>
          <a:xfrm>
            <a:off x="-1" y="10"/>
            <a:ext cx="5151179" cy="6857990"/>
          </a:xfrm>
          <a:prstGeom prst="rect">
            <a:avLst/>
          </a:prstGeom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503BFE4-729B-D9D0-C17B-501E6AF112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971697" y="871146"/>
            <a:ext cx="736939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62B20D-A8D5-C7FC-1455-713F5B7844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68557" y="2128757"/>
            <a:ext cx="5444382" cy="3591207"/>
          </a:xfrm>
        </p:spPr>
        <p:txBody>
          <a:bodyPr>
            <a:normAutofit/>
          </a:bodyPr>
          <a:lstStyle/>
          <a:p>
            <a:endParaRPr lang="en-US" sz="2000" dirty="0"/>
          </a:p>
          <a:p>
            <a:r>
              <a:rPr lang="en-US" sz="3200" dirty="0"/>
              <a:t>You are a journalists reporting on events in Leviticus. Write a </a:t>
            </a:r>
            <a:r>
              <a:rPr lang="en-US" sz="3200" b="1" dirty="0"/>
              <a:t>a newspaper headline</a:t>
            </a:r>
            <a:r>
              <a:rPr lang="en-US" sz="3200" dirty="0"/>
              <a:t> for major themes in the book.</a:t>
            </a:r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00904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70DF58D-540A-06F0-5524-3C7A7D1DA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</a:rPr>
              <a:t>Time Together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5BC3D09-FF7E-C800-ADA2-21F0B2FCB4B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9167185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208663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3F6AFFA-0D1B-5FE0-F45E-963296F682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396" y="586855"/>
            <a:ext cx="4230100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“Elevator Pitch” – Genesis and Exodus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20A17E-65C6-CC70-AF44-B361AA7FBA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3158" y="649480"/>
            <a:ext cx="4862447" cy="554604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000"/>
              <a:t>Building on the vocabulary exercise, in small groups of three write an elevator pitch no more than 2 minutes on the book of Genesis and Exodus together. Afterwards, each group will share with the large group </a:t>
            </a:r>
          </a:p>
        </p:txBody>
      </p:sp>
    </p:spTree>
    <p:extLst>
      <p:ext uri="{BB962C8B-B14F-4D97-AF65-F5344CB8AC3E}">
        <p14:creationId xmlns:p14="http://schemas.microsoft.com/office/powerpoint/2010/main" val="7074928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DC5515-3C4E-71A8-A34E-726051B483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3158" y="649480"/>
            <a:ext cx="4862447" cy="5546047"/>
          </a:xfrm>
        </p:spPr>
        <p:txBody>
          <a:bodyPr anchor="ctr">
            <a:normAutofit/>
          </a:bodyPr>
          <a:lstStyle/>
          <a:p>
            <a:r>
              <a:rPr lang="en-US" sz="2000" dirty="0"/>
              <a:t>Leviticus: What is it known for?</a:t>
            </a:r>
          </a:p>
        </p:txBody>
      </p:sp>
    </p:spTree>
    <p:extLst>
      <p:ext uri="{BB962C8B-B14F-4D97-AF65-F5344CB8AC3E}">
        <p14:creationId xmlns:p14="http://schemas.microsoft.com/office/powerpoint/2010/main" val="19913612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E894591-CCF8-D628-8BB2-F034B434EA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r>
              <a:rPr lang="en-US" sz="4100">
                <a:solidFill>
                  <a:srgbClr val="FFFFFF"/>
                </a:solidFill>
              </a:rPr>
              <a:t>Leviticus: Relationships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30CCC5-61DE-DE10-AAF6-B0F98D3F4F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0153" y="1526033"/>
            <a:ext cx="5536397" cy="3935281"/>
          </a:xfrm>
        </p:spPr>
        <p:txBody>
          <a:bodyPr>
            <a:normAutofit/>
          </a:bodyPr>
          <a:lstStyle/>
          <a:p>
            <a:r>
              <a:rPr lang="en-US" dirty="0"/>
              <a:t>Continuation of Exodus</a:t>
            </a:r>
          </a:p>
          <a:p>
            <a:pPr lvl="1"/>
            <a:r>
              <a:rPr lang="en-US" dirty="0"/>
              <a:t>Mt. Sinai (Ex. 19:6)</a:t>
            </a:r>
          </a:p>
          <a:p>
            <a:pPr lvl="1"/>
            <a:r>
              <a:rPr lang="en-US" dirty="0"/>
              <a:t>Tabernacle</a:t>
            </a:r>
          </a:p>
          <a:p>
            <a:pPr lvl="1"/>
            <a:r>
              <a:rPr lang="en-US" dirty="0"/>
              <a:t>Exodus 40:35 </a:t>
            </a:r>
          </a:p>
          <a:p>
            <a:pPr lvl="1"/>
            <a:r>
              <a:rPr lang="en-US" dirty="0"/>
              <a:t>Leviticus 1:1 </a:t>
            </a:r>
          </a:p>
          <a:p>
            <a:pPr lvl="1"/>
            <a:r>
              <a:rPr lang="en-US" dirty="0"/>
              <a:t>How must Israel relate to this holy God? 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03713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EA19438-360B-1974-0784-05EFCE47E4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Leviticus: Relationships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3C3C9FD-56DD-E0FE-539B-47CA63CE4D3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56822662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092492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Slide background fill">
            <a:extLst>
              <a:ext uri="{FF2B5EF4-FFF2-40B4-BE49-F238E27FC236}">
                <a16:creationId xmlns:a16="http://schemas.microsoft.com/office/drawing/2014/main" id="{CB49665F-0298-4449-8D2D-209989CB9E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4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Color 2">
            <a:extLst>
              <a:ext uri="{FF2B5EF4-FFF2-40B4-BE49-F238E27FC236}">
                <a16:creationId xmlns:a16="http://schemas.microsoft.com/office/drawing/2014/main" id="{A71EEC14-174A-46FA-B046-4747504571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49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EB6CB95-E653-4C6C-AE51-62FD848E8D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889" y="-2"/>
            <a:ext cx="3468234" cy="6858000"/>
            <a:chOff x="651279" y="598259"/>
            <a:chExt cx="10889442" cy="5680742"/>
          </a:xfrm>
        </p:grpSpPr>
        <p:sp>
          <p:nvSpPr>
            <p:cNvPr id="14" name="Color">
              <a:extLst>
                <a:ext uri="{FF2B5EF4-FFF2-40B4-BE49-F238E27FC236}">
                  <a16:creationId xmlns:a16="http://schemas.microsoft.com/office/drawing/2014/main" id="{BDD3CB8E-ABA7-4F37-BB2C-64FFD19813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Color">
              <a:extLst>
                <a:ext uri="{FF2B5EF4-FFF2-40B4-BE49-F238E27FC236}">
                  <a16:creationId xmlns:a16="http://schemas.microsoft.com/office/drawing/2014/main" id="{C2CA788A-B2FD-494C-BED0-83E31F6DFF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43F5E015-E085-4624-B431-B424144486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524" y="0"/>
            <a:ext cx="12188952" cy="6858000"/>
            <a:chOff x="0" y="0"/>
            <a:chExt cx="12188952" cy="6858000"/>
          </a:xfrm>
        </p:grpSpPr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4DDB60AE-8B9C-4BA0-93DC-F8C9EBF6D8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122" y="6015669"/>
              <a:ext cx="2605762" cy="842331"/>
            </a:xfrm>
            <a:custGeom>
              <a:avLst/>
              <a:gdLst>
                <a:gd name="connsiteX0" fmla="*/ 1151220 w 3180577"/>
                <a:gd name="connsiteY0" fmla="*/ 1105 h 1033951"/>
                <a:gd name="connsiteX1" fmla="*/ 1735251 w 3180577"/>
                <a:gd name="connsiteY1" fmla="*/ 77956 h 1033951"/>
                <a:gd name="connsiteX2" fmla="*/ 2001894 w 3180577"/>
                <a:gd name="connsiteY2" fmla="*/ 123235 h 1033951"/>
                <a:gd name="connsiteX3" fmla="*/ 2321364 w 3180577"/>
                <a:gd name="connsiteY3" fmla="*/ 128266 h 1033951"/>
                <a:gd name="connsiteX4" fmla="*/ 2671019 w 3180577"/>
                <a:gd name="connsiteY4" fmla="*/ 55316 h 1033951"/>
                <a:gd name="connsiteX5" fmla="*/ 2982942 w 3180577"/>
                <a:gd name="connsiteY5" fmla="*/ 326991 h 1033951"/>
                <a:gd name="connsiteX6" fmla="*/ 3176430 w 3180577"/>
                <a:gd name="connsiteY6" fmla="*/ 1024557 h 1033951"/>
                <a:gd name="connsiteX7" fmla="*/ 3174833 w 3180577"/>
                <a:gd name="connsiteY7" fmla="*/ 1033951 h 1033951"/>
                <a:gd name="connsiteX8" fmla="*/ 23630 w 3180577"/>
                <a:gd name="connsiteY8" fmla="*/ 1033951 h 1033951"/>
                <a:gd name="connsiteX9" fmla="*/ 11184 w 3180577"/>
                <a:gd name="connsiteY9" fmla="*/ 984167 h 1033951"/>
                <a:gd name="connsiteX10" fmla="*/ 236008 w 3180577"/>
                <a:gd name="connsiteY10" fmla="*/ 289258 h 1033951"/>
                <a:gd name="connsiteX11" fmla="*/ 1151220 w 3180577"/>
                <a:gd name="connsiteY11" fmla="*/ 1105 h 1033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80577" h="1033951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9F247760-BE07-41A2-969E-570081E655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5184" y="5798001"/>
              <a:ext cx="2485581" cy="1059999"/>
            </a:xfrm>
            <a:custGeom>
              <a:avLst/>
              <a:gdLst>
                <a:gd name="connsiteX0" fmla="*/ 1553968 w 2449768"/>
                <a:gd name="connsiteY0" fmla="*/ 1045598 h 1050628"/>
                <a:gd name="connsiteX1" fmla="*/ 1561623 w 2449768"/>
                <a:gd name="connsiteY1" fmla="*/ 1050628 h 1050628"/>
                <a:gd name="connsiteX2" fmla="*/ 1540857 w 2449768"/>
                <a:gd name="connsiteY2" fmla="*/ 1050628 h 1050628"/>
                <a:gd name="connsiteX3" fmla="*/ 1542955 w 2449768"/>
                <a:gd name="connsiteY3" fmla="*/ 1048256 h 1050628"/>
                <a:gd name="connsiteX4" fmla="*/ 1553968 w 2449768"/>
                <a:gd name="connsiteY4" fmla="*/ 1045598 h 1050628"/>
                <a:gd name="connsiteX5" fmla="*/ 490647 w 2449768"/>
                <a:gd name="connsiteY5" fmla="*/ 1036483 h 1050628"/>
                <a:gd name="connsiteX6" fmla="*/ 503939 w 2449768"/>
                <a:gd name="connsiteY6" fmla="*/ 1045217 h 1050628"/>
                <a:gd name="connsiteX7" fmla="*/ 505485 w 2449768"/>
                <a:gd name="connsiteY7" fmla="*/ 1050628 h 1050628"/>
                <a:gd name="connsiteX8" fmla="*/ 470645 w 2449768"/>
                <a:gd name="connsiteY8" fmla="*/ 1050628 h 1050628"/>
                <a:gd name="connsiteX9" fmla="*/ 469761 w 2449768"/>
                <a:gd name="connsiteY9" fmla="*/ 1046736 h 1050628"/>
                <a:gd name="connsiteX10" fmla="*/ 479634 w 2449768"/>
                <a:gd name="connsiteY10" fmla="*/ 1039141 h 1050628"/>
                <a:gd name="connsiteX11" fmla="*/ 490647 w 2449768"/>
                <a:gd name="connsiteY11" fmla="*/ 1036483 h 1050628"/>
                <a:gd name="connsiteX12" fmla="*/ 326591 w 2449768"/>
                <a:gd name="connsiteY12" fmla="*/ 1030407 h 1050628"/>
                <a:gd name="connsiteX13" fmla="*/ 339883 w 2449768"/>
                <a:gd name="connsiteY13" fmla="*/ 1039141 h 1050628"/>
                <a:gd name="connsiteX14" fmla="*/ 341999 w 2449768"/>
                <a:gd name="connsiteY14" fmla="*/ 1050628 h 1050628"/>
                <a:gd name="connsiteX15" fmla="*/ 308260 w 2449768"/>
                <a:gd name="connsiteY15" fmla="*/ 1050628 h 1050628"/>
                <a:gd name="connsiteX16" fmla="*/ 306844 w 2449768"/>
                <a:gd name="connsiteY16" fmla="*/ 1042939 h 1050628"/>
                <a:gd name="connsiteX17" fmla="*/ 315578 w 2449768"/>
                <a:gd name="connsiteY17" fmla="*/ 1033065 h 1050628"/>
                <a:gd name="connsiteX18" fmla="*/ 326591 w 2449768"/>
                <a:gd name="connsiteY18" fmla="*/ 1030407 h 1050628"/>
                <a:gd name="connsiteX19" fmla="*/ 20886 w 2449768"/>
                <a:gd name="connsiteY19" fmla="*/ 1026229 h 1050628"/>
                <a:gd name="connsiteX20" fmla="*/ 33039 w 2449768"/>
                <a:gd name="connsiteY20" fmla="*/ 1036103 h 1050628"/>
                <a:gd name="connsiteX21" fmla="*/ 36837 w 2449768"/>
                <a:gd name="connsiteY21" fmla="*/ 1049395 h 1050628"/>
                <a:gd name="connsiteX22" fmla="*/ 35731 w 2449768"/>
                <a:gd name="connsiteY22" fmla="*/ 1050628 h 1050628"/>
                <a:gd name="connsiteX23" fmla="*/ 1976 w 2449768"/>
                <a:gd name="connsiteY23" fmla="*/ 1050628 h 1050628"/>
                <a:gd name="connsiteX24" fmla="*/ 0 w 2449768"/>
                <a:gd name="connsiteY24" fmla="*/ 1039901 h 1050628"/>
                <a:gd name="connsiteX25" fmla="*/ 8734 w 2449768"/>
                <a:gd name="connsiteY25" fmla="*/ 1030027 h 1050628"/>
                <a:gd name="connsiteX26" fmla="*/ 20886 w 2449768"/>
                <a:gd name="connsiteY26" fmla="*/ 1026229 h 1050628"/>
                <a:gd name="connsiteX27" fmla="*/ 2100819 w 2449768"/>
                <a:gd name="connsiteY27" fmla="*/ 1024331 h 1050628"/>
                <a:gd name="connsiteX28" fmla="*/ 2114111 w 2449768"/>
                <a:gd name="connsiteY28" fmla="*/ 1033065 h 1050628"/>
                <a:gd name="connsiteX29" fmla="*/ 2117909 w 2449768"/>
                <a:gd name="connsiteY29" fmla="*/ 1046357 h 1050628"/>
                <a:gd name="connsiteX30" fmla="*/ 2114079 w 2449768"/>
                <a:gd name="connsiteY30" fmla="*/ 1050628 h 1050628"/>
                <a:gd name="connsiteX31" fmla="*/ 2083616 w 2449768"/>
                <a:gd name="connsiteY31" fmla="*/ 1050628 h 1050628"/>
                <a:gd name="connsiteX32" fmla="*/ 2081072 w 2449768"/>
                <a:gd name="connsiteY32" fmla="*/ 1035724 h 1050628"/>
                <a:gd name="connsiteX33" fmla="*/ 2089806 w 2449768"/>
                <a:gd name="connsiteY33" fmla="*/ 1026989 h 1050628"/>
                <a:gd name="connsiteX34" fmla="*/ 2100819 w 2449768"/>
                <a:gd name="connsiteY34" fmla="*/ 1024331 h 1050628"/>
                <a:gd name="connsiteX35" fmla="*/ 1192439 w 2449768"/>
                <a:gd name="connsiteY35" fmla="*/ 1024331 h 1050628"/>
                <a:gd name="connsiteX36" fmla="*/ 1205731 w 2449768"/>
                <a:gd name="connsiteY36" fmla="*/ 1033065 h 1050628"/>
                <a:gd name="connsiteX37" fmla="*/ 1209529 w 2449768"/>
                <a:gd name="connsiteY37" fmla="*/ 1046357 h 1050628"/>
                <a:gd name="connsiteX38" fmla="*/ 1205699 w 2449768"/>
                <a:gd name="connsiteY38" fmla="*/ 1050628 h 1050628"/>
                <a:gd name="connsiteX39" fmla="*/ 1175227 w 2449768"/>
                <a:gd name="connsiteY39" fmla="*/ 1050628 h 1050628"/>
                <a:gd name="connsiteX40" fmla="*/ 1172692 w 2449768"/>
                <a:gd name="connsiteY40" fmla="*/ 1036863 h 1050628"/>
                <a:gd name="connsiteX41" fmla="*/ 1181426 w 2449768"/>
                <a:gd name="connsiteY41" fmla="*/ 1026989 h 1050628"/>
                <a:gd name="connsiteX42" fmla="*/ 1192439 w 2449768"/>
                <a:gd name="connsiteY42" fmla="*/ 1024331 h 1050628"/>
                <a:gd name="connsiteX43" fmla="*/ 788376 w 2449768"/>
                <a:gd name="connsiteY43" fmla="*/ 1024331 h 1050628"/>
                <a:gd name="connsiteX44" fmla="*/ 801668 w 2449768"/>
                <a:gd name="connsiteY44" fmla="*/ 1033065 h 1050628"/>
                <a:gd name="connsiteX45" fmla="*/ 805466 w 2449768"/>
                <a:gd name="connsiteY45" fmla="*/ 1046357 h 1050628"/>
                <a:gd name="connsiteX46" fmla="*/ 801636 w 2449768"/>
                <a:gd name="connsiteY46" fmla="*/ 1050628 h 1050628"/>
                <a:gd name="connsiteX47" fmla="*/ 771181 w 2449768"/>
                <a:gd name="connsiteY47" fmla="*/ 1050628 h 1050628"/>
                <a:gd name="connsiteX48" fmla="*/ 768629 w 2449768"/>
                <a:gd name="connsiteY48" fmla="*/ 1034584 h 1050628"/>
                <a:gd name="connsiteX49" fmla="*/ 777363 w 2449768"/>
                <a:gd name="connsiteY49" fmla="*/ 1026989 h 1050628"/>
                <a:gd name="connsiteX50" fmla="*/ 788376 w 2449768"/>
                <a:gd name="connsiteY50" fmla="*/ 1024331 h 1050628"/>
                <a:gd name="connsiteX51" fmla="*/ 138231 w 2449768"/>
                <a:gd name="connsiteY51" fmla="*/ 1024331 h 1050628"/>
                <a:gd name="connsiteX52" fmla="*/ 151523 w 2449768"/>
                <a:gd name="connsiteY52" fmla="*/ 1033065 h 1050628"/>
                <a:gd name="connsiteX53" fmla="*/ 154181 w 2449768"/>
                <a:gd name="connsiteY53" fmla="*/ 1047496 h 1050628"/>
                <a:gd name="connsiteX54" fmla="*/ 151411 w 2449768"/>
                <a:gd name="connsiteY54" fmla="*/ 1050628 h 1050628"/>
                <a:gd name="connsiteX55" fmla="*/ 121019 w 2449768"/>
                <a:gd name="connsiteY55" fmla="*/ 1050628 h 1050628"/>
                <a:gd name="connsiteX56" fmla="*/ 118484 w 2449768"/>
                <a:gd name="connsiteY56" fmla="*/ 1036863 h 1050628"/>
                <a:gd name="connsiteX57" fmla="*/ 127218 w 2449768"/>
                <a:gd name="connsiteY57" fmla="*/ 1026989 h 1050628"/>
                <a:gd name="connsiteX58" fmla="*/ 138231 w 2449768"/>
                <a:gd name="connsiteY58" fmla="*/ 1024331 h 1050628"/>
                <a:gd name="connsiteX59" fmla="*/ 894709 w 2449768"/>
                <a:gd name="connsiteY59" fmla="*/ 1021293 h 1050628"/>
                <a:gd name="connsiteX60" fmla="*/ 908001 w 2449768"/>
                <a:gd name="connsiteY60" fmla="*/ 1030027 h 1050628"/>
                <a:gd name="connsiteX61" fmla="*/ 911799 w 2449768"/>
                <a:gd name="connsiteY61" fmla="*/ 1043319 h 1050628"/>
                <a:gd name="connsiteX62" fmla="*/ 905246 w 2449768"/>
                <a:gd name="connsiteY62" fmla="*/ 1050628 h 1050628"/>
                <a:gd name="connsiteX63" fmla="*/ 880920 w 2449768"/>
                <a:gd name="connsiteY63" fmla="*/ 1050628 h 1050628"/>
                <a:gd name="connsiteX64" fmla="*/ 877620 w 2449768"/>
                <a:gd name="connsiteY64" fmla="*/ 1048256 h 1050628"/>
                <a:gd name="connsiteX65" fmla="*/ 883696 w 2449768"/>
                <a:gd name="connsiteY65" fmla="*/ 1023951 h 1050628"/>
                <a:gd name="connsiteX66" fmla="*/ 894709 w 2449768"/>
                <a:gd name="connsiteY66" fmla="*/ 1021293 h 1050628"/>
                <a:gd name="connsiteX67" fmla="*/ 694197 w 2449768"/>
                <a:gd name="connsiteY67" fmla="*/ 1021293 h 1050628"/>
                <a:gd name="connsiteX68" fmla="*/ 707488 w 2449768"/>
                <a:gd name="connsiteY68" fmla="*/ 1030027 h 1050628"/>
                <a:gd name="connsiteX69" fmla="*/ 711286 w 2449768"/>
                <a:gd name="connsiteY69" fmla="*/ 1043319 h 1050628"/>
                <a:gd name="connsiteX70" fmla="*/ 704733 w 2449768"/>
                <a:gd name="connsiteY70" fmla="*/ 1050628 h 1050628"/>
                <a:gd name="connsiteX71" fmla="*/ 680408 w 2449768"/>
                <a:gd name="connsiteY71" fmla="*/ 1050628 h 1050628"/>
                <a:gd name="connsiteX72" fmla="*/ 677108 w 2449768"/>
                <a:gd name="connsiteY72" fmla="*/ 1048256 h 1050628"/>
                <a:gd name="connsiteX73" fmla="*/ 683184 w 2449768"/>
                <a:gd name="connsiteY73" fmla="*/ 1023951 h 1050628"/>
                <a:gd name="connsiteX74" fmla="*/ 694197 w 2449768"/>
                <a:gd name="connsiteY74" fmla="*/ 1021293 h 1050628"/>
                <a:gd name="connsiteX75" fmla="*/ 596979 w 2449768"/>
                <a:gd name="connsiteY75" fmla="*/ 1021293 h 1050628"/>
                <a:gd name="connsiteX76" fmla="*/ 610271 w 2449768"/>
                <a:gd name="connsiteY76" fmla="*/ 1030027 h 1050628"/>
                <a:gd name="connsiteX77" fmla="*/ 614069 w 2449768"/>
                <a:gd name="connsiteY77" fmla="*/ 1043319 h 1050628"/>
                <a:gd name="connsiteX78" fmla="*/ 607516 w 2449768"/>
                <a:gd name="connsiteY78" fmla="*/ 1050628 h 1050628"/>
                <a:gd name="connsiteX79" fmla="*/ 583190 w 2449768"/>
                <a:gd name="connsiteY79" fmla="*/ 1050628 h 1050628"/>
                <a:gd name="connsiteX80" fmla="*/ 579890 w 2449768"/>
                <a:gd name="connsiteY80" fmla="*/ 1048256 h 1050628"/>
                <a:gd name="connsiteX81" fmla="*/ 585966 w 2449768"/>
                <a:gd name="connsiteY81" fmla="*/ 1023951 h 1050628"/>
                <a:gd name="connsiteX82" fmla="*/ 596979 w 2449768"/>
                <a:gd name="connsiteY82" fmla="*/ 1021293 h 1050628"/>
                <a:gd name="connsiteX83" fmla="*/ 1086106 w 2449768"/>
                <a:gd name="connsiteY83" fmla="*/ 1015217 h 1050628"/>
                <a:gd name="connsiteX84" fmla="*/ 1099398 w 2449768"/>
                <a:gd name="connsiteY84" fmla="*/ 1023951 h 1050628"/>
                <a:gd name="connsiteX85" fmla="*/ 1093322 w 2449768"/>
                <a:gd name="connsiteY85" fmla="*/ 1048256 h 1050628"/>
                <a:gd name="connsiteX86" fmla="*/ 1082478 w 2449768"/>
                <a:gd name="connsiteY86" fmla="*/ 1050628 h 1050628"/>
                <a:gd name="connsiteX87" fmla="*/ 1080771 w 2449768"/>
                <a:gd name="connsiteY87" fmla="*/ 1050628 h 1050628"/>
                <a:gd name="connsiteX88" fmla="*/ 1069017 w 2449768"/>
                <a:gd name="connsiteY88" fmla="*/ 1042180 h 1050628"/>
                <a:gd name="connsiteX89" fmla="*/ 1075093 w 2449768"/>
                <a:gd name="connsiteY89" fmla="*/ 1017875 h 1050628"/>
                <a:gd name="connsiteX90" fmla="*/ 1086106 w 2449768"/>
                <a:gd name="connsiteY90" fmla="*/ 1015217 h 1050628"/>
                <a:gd name="connsiteX91" fmla="*/ 1313961 w 2449768"/>
                <a:gd name="connsiteY91" fmla="*/ 1009141 h 1050628"/>
                <a:gd name="connsiteX92" fmla="*/ 1327253 w 2449768"/>
                <a:gd name="connsiteY92" fmla="*/ 1017875 h 1050628"/>
                <a:gd name="connsiteX93" fmla="*/ 1321177 w 2449768"/>
                <a:gd name="connsiteY93" fmla="*/ 1042180 h 1050628"/>
                <a:gd name="connsiteX94" fmla="*/ 1296872 w 2449768"/>
                <a:gd name="connsiteY94" fmla="*/ 1036104 h 1050628"/>
                <a:gd name="connsiteX95" fmla="*/ 1302948 w 2449768"/>
                <a:gd name="connsiteY95" fmla="*/ 1011799 h 1050628"/>
                <a:gd name="connsiteX96" fmla="*/ 1313961 w 2449768"/>
                <a:gd name="connsiteY96" fmla="*/ 1009141 h 1050628"/>
                <a:gd name="connsiteX97" fmla="*/ 2337788 w 2449768"/>
                <a:gd name="connsiteY97" fmla="*/ 996989 h 1050628"/>
                <a:gd name="connsiteX98" fmla="*/ 2351080 w 2449768"/>
                <a:gd name="connsiteY98" fmla="*/ 1005723 h 1050628"/>
                <a:gd name="connsiteX99" fmla="*/ 2345004 w 2449768"/>
                <a:gd name="connsiteY99" fmla="*/ 1030028 h 1050628"/>
                <a:gd name="connsiteX100" fmla="*/ 2320699 w 2449768"/>
                <a:gd name="connsiteY100" fmla="*/ 1023952 h 1050628"/>
                <a:gd name="connsiteX101" fmla="*/ 2326775 w 2449768"/>
                <a:gd name="connsiteY101" fmla="*/ 999647 h 1050628"/>
                <a:gd name="connsiteX102" fmla="*/ 2337788 w 2449768"/>
                <a:gd name="connsiteY102" fmla="*/ 996989 h 1050628"/>
                <a:gd name="connsiteX103" fmla="*/ 1429407 w 2449768"/>
                <a:gd name="connsiteY103" fmla="*/ 990912 h 1050628"/>
                <a:gd name="connsiteX104" fmla="*/ 1442699 w 2449768"/>
                <a:gd name="connsiteY104" fmla="*/ 999646 h 1050628"/>
                <a:gd name="connsiteX105" fmla="*/ 1436623 w 2449768"/>
                <a:gd name="connsiteY105" fmla="*/ 1023951 h 1050628"/>
                <a:gd name="connsiteX106" fmla="*/ 1412318 w 2449768"/>
                <a:gd name="connsiteY106" fmla="*/ 1017875 h 1050628"/>
                <a:gd name="connsiteX107" fmla="*/ 1418394 w 2449768"/>
                <a:gd name="connsiteY107" fmla="*/ 993570 h 1050628"/>
                <a:gd name="connsiteX108" fmla="*/ 1429407 w 2449768"/>
                <a:gd name="connsiteY108" fmla="*/ 990912 h 1050628"/>
                <a:gd name="connsiteX109" fmla="*/ 1672452 w 2449768"/>
                <a:gd name="connsiteY109" fmla="*/ 987874 h 1050628"/>
                <a:gd name="connsiteX110" fmla="*/ 1685744 w 2449768"/>
                <a:gd name="connsiteY110" fmla="*/ 996608 h 1050628"/>
                <a:gd name="connsiteX111" fmla="*/ 1679668 w 2449768"/>
                <a:gd name="connsiteY111" fmla="*/ 1020913 h 1050628"/>
                <a:gd name="connsiteX112" fmla="*/ 1655363 w 2449768"/>
                <a:gd name="connsiteY112" fmla="*/ 1014837 h 1050628"/>
                <a:gd name="connsiteX113" fmla="*/ 1661439 w 2449768"/>
                <a:gd name="connsiteY113" fmla="*/ 990532 h 1050628"/>
                <a:gd name="connsiteX114" fmla="*/ 1672452 w 2449768"/>
                <a:gd name="connsiteY114" fmla="*/ 987874 h 1050628"/>
                <a:gd name="connsiteX115" fmla="*/ 1803089 w 2449768"/>
                <a:gd name="connsiteY115" fmla="*/ 975722 h 1050628"/>
                <a:gd name="connsiteX116" fmla="*/ 1816381 w 2449768"/>
                <a:gd name="connsiteY116" fmla="*/ 984456 h 1050628"/>
                <a:gd name="connsiteX117" fmla="*/ 1810305 w 2449768"/>
                <a:gd name="connsiteY117" fmla="*/ 1008761 h 1050628"/>
                <a:gd name="connsiteX118" fmla="*/ 1786000 w 2449768"/>
                <a:gd name="connsiteY118" fmla="*/ 1002685 h 1050628"/>
                <a:gd name="connsiteX119" fmla="*/ 1792076 w 2449768"/>
                <a:gd name="connsiteY119" fmla="*/ 978380 h 1050628"/>
                <a:gd name="connsiteX120" fmla="*/ 1803089 w 2449768"/>
                <a:gd name="connsiteY120" fmla="*/ 975722 h 1050628"/>
                <a:gd name="connsiteX121" fmla="*/ 2030944 w 2449768"/>
                <a:gd name="connsiteY121" fmla="*/ 969646 h 1050628"/>
                <a:gd name="connsiteX122" fmla="*/ 2044236 w 2449768"/>
                <a:gd name="connsiteY122" fmla="*/ 978380 h 1050628"/>
                <a:gd name="connsiteX123" fmla="*/ 2038160 w 2449768"/>
                <a:gd name="connsiteY123" fmla="*/ 1002685 h 1050628"/>
                <a:gd name="connsiteX124" fmla="*/ 2013855 w 2449768"/>
                <a:gd name="connsiteY124" fmla="*/ 996609 h 1050628"/>
                <a:gd name="connsiteX125" fmla="*/ 2019931 w 2449768"/>
                <a:gd name="connsiteY125" fmla="*/ 972304 h 1050628"/>
                <a:gd name="connsiteX126" fmla="*/ 2030944 w 2449768"/>
                <a:gd name="connsiteY126" fmla="*/ 969646 h 1050628"/>
                <a:gd name="connsiteX127" fmla="*/ 405581 w 2449768"/>
                <a:gd name="connsiteY127" fmla="*/ 966608 h 1050628"/>
                <a:gd name="connsiteX128" fmla="*/ 418873 w 2449768"/>
                <a:gd name="connsiteY128" fmla="*/ 975342 h 1050628"/>
                <a:gd name="connsiteX129" fmla="*/ 412797 w 2449768"/>
                <a:gd name="connsiteY129" fmla="*/ 999647 h 1050628"/>
                <a:gd name="connsiteX130" fmla="*/ 388492 w 2449768"/>
                <a:gd name="connsiteY130" fmla="*/ 993571 h 1050628"/>
                <a:gd name="connsiteX131" fmla="*/ 394568 w 2449768"/>
                <a:gd name="connsiteY131" fmla="*/ 969266 h 1050628"/>
                <a:gd name="connsiteX132" fmla="*/ 405581 w 2449768"/>
                <a:gd name="connsiteY132" fmla="*/ 966608 h 1050628"/>
                <a:gd name="connsiteX133" fmla="*/ 2225380 w 2449768"/>
                <a:gd name="connsiteY133" fmla="*/ 957494 h 1050628"/>
                <a:gd name="connsiteX134" fmla="*/ 2238671 w 2449768"/>
                <a:gd name="connsiteY134" fmla="*/ 966228 h 1050628"/>
                <a:gd name="connsiteX135" fmla="*/ 2232595 w 2449768"/>
                <a:gd name="connsiteY135" fmla="*/ 990533 h 1050628"/>
                <a:gd name="connsiteX136" fmla="*/ 2208290 w 2449768"/>
                <a:gd name="connsiteY136" fmla="*/ 984457 h 1050628"/>
                <a:gd name="connsiteX137" fmla="*/ 2214366 w 2449768"/>
                <a:gd name="connsiteY137" fmla="*/ 960152 h 1050628"/>
                <a:gd name="connsiteX138" fmla="*/ 2225380 w 2449768"/>
                <a:gd name="connsiteY138" fmla="*/ 957494 h 1050628"/>
                <a:gd name="connsiteX139" fmla="*/ 1927649 w 2449768"/>
                <a:gd name="connsiteY139" fmla="*/ 954456 h 1050628"/>
                <a:gd name="connsiteX140" fmla="*/ 1940941 w 2449768"/>
                <a:gd name="connsiteY140" fmla="*/ 963190 h 1050628"/>
                <a:gd name="connsiteX141" fmla="*/ 1934865 w 2449768"/>
                <a:gd name="connsiteY141" fmla="*/ 987495 h 1050628"/>
                <a:gd name="connsiteX142" fmla="*/ 1910560 w 2449768"/>
                <a:gd name="connsiteY142" fmla="*/ 981419 h 1050628"/>
                <a:gd name="connsiteX143" fmla="*/ 1916636 w 2449768"/>
                <a:gd name="connsiteY143" fmla="*/ 957114 h 1050628"/>
                <a:gd name="connsiteX144" fmla="*/ 1927649 w 2449768"/>
                <a:gd name="connsiteY144" fmla="*/ 954456 h 1050628"/>
                <a:gd name="connsiteX145" fmla="*/ 244564 w 2449768"/>
                <a:gd name="connsiteY145" fmla="*/ 954456 h 1050628"/>
                <a:gd name="connsiteX146" fmla="*/ 257856 w 2449768"/>
                <a:gd name="connsiteY146" fmla="*/ 963190 h 1050628"/>
                <a:gd name="connsiteX147" fmla="*/ 251780 w 2449768"/>
                <a:gd name="connsiteY147" fmla="*/ 987495 h 1050628"/>
                <a:gd name="connsiteX148" fmla="*/ 227475 w 2449768"/>
                <a:gd name="connsiteY148" fmla="*/ 981419 h 1050628"/>
                <a:gd name="connsiteX149" fmla="*/ 233551 w 2449768"/>
                <a:gd name="connsiteY149" fmla="*/ 957114 h 1050628"/>
                <a:gd name="connsiteX150" fmla="*/ 244564 w 2449768"/>
                <a:gd name="connsiteY150" fmla="*/ 954456 h 1050628"/>
                <a:gd name="connsiteX151" fmla="*/ 2431968 w 2449768"/>
                <a:gd name="connsiteY151" fmla="*/ 951418 h 1050628"/>
                <a:gd name="connsiteX152" fmla="*/ 2445260 w 2449768"/>
                <a:gd name="connsiteY152" fmla="*/ 960152 h 1050628"/>
                <a:gd name="connsiteX153" fmla="*/ 2439184 w 2449768"/>
                <a:gd name="connsiteY153" fmla="*/ 984457 h 1050628"/>
                <a:gd name="connsiteX154" fmla="*/ 2414879 w 2449768"/>
                <a:gd name="connsiteY154" fmla="*/ 978381 h 1050628"/>
                <a:gd name="connsiteX155" fmla="*/ 2420955 w 2449768"/>
                <a:gd name="connsiteY155" fmla="*/ 954076 h 1050628"/>
                <a:gd name="connsiteX156" fmla="*/ 2431968 w 2449768"/>
                <a:gd name="connsiteY156" fmla="*/ 951418 h 1050628"/>
                <a:gd name="connsiteX157" fmla="*/ 1553968 w 2449768"/>
                <a:gd name="connsiteY157" fmla="*/ 948380 h 1050628"/>
                <a:gd name="connsiteX158" fmla="*/ 1567259 w 2449768"/>
                <a:gd name="connsiteY158" fmla="*/ 957114 h 1050628"/>
                <a:gd name="connsiteX159" fmla="*/ 1561183 w 2449768"/>
                <a:gd name="connsiteY159" fmla="*/ 981419 h 1050628"/>
                <a:gd name="connsiteX160" fmla="*/ 1536879 w 2449768"/>
                <a:gd name="connsiteY160" fmla="*/ 975343 h 1050628"/>
                <a:gd name="connsiteX161" fmla="*/ 1542955 w 2449768"/>
                <a:gd name="connsiteY161" fmla="*/ 951038 h 1050628"/>
                <a:gd name="connsiteX162" fmla="*/ 1553968 w 2449768"/>
                <a:gd name="connsiteY162" fmla="*/ 948380 h 1050628"/>
                <a:gd name="connsiteX163" fmla="*/ 1222819 w 2449768"/>
                <a:gd name="connsiteY163" fmla="*/ 933189 h 1050628"/>
                <a:gd name="connsiteX164" fmla="*/ 1236111 w 2449768"/>
                <a:gd name="connsiteY164" fmla="*/ 941923 h 1050628"/>
                <a:gd name="connsiteX165" fmla="*/ 1230035 w 2449768"/>
                <a:gd name="connsiteY165" fmla="*/ 966228 h 1050628"/>
                <a:gd name="connsiteX166" fmla="*/ 1205730 w 2449768"/>
                <a:gd name="connsiteY166" fmla="*/ 960152 h 1050628"/>
                <a:gd name="connsiteX167" fmla="*/ 1211806 w 2449768"/>
                <a:gd name="connsiteY167" fmla="*/ 935847 h 1050628"/>
                <a:gd name="connsiteX168" fmla="*/ 1222819 w 2449768"/>
                <a:gd name="connsiteY168" fmla="*/ 933189 h 1050628"/>
                <a:gd name="connsiteX169" fmla="*/ 1031421 w 2449768"/>
                <a:gd name="connsiteY169" fmla="*/ 930151 h 1050628"/>
                <a:gd name="connsiteX170" fmla="*/ 1044713 w 2449768"/>
                <a:gd name="connsiteY170" fmla="*/ 938885 h 1050628"/>
                <a:gd name="connsiteX171" fmla="*/ 1038637 w 2449768"/>
                <a:gd name="connsiteY171" fmla="*/ 963190 h 1050628"/>
                <a:gd name="connsiteX172" fmla="*/ 1014332 w 2449768"/>
                <a:gd name="connsiteY172" fmla="*/ 957114 h 1050628"/>
                <a:gd name="connsiteX173" fmla="*/ 1020408 w 2449768"/>
                <a:gd name="connsiteY173" fmla="*/ 932809 h 1050628"/>
                <a:gd name="connsiteX174" fmla="*/ 1031421 w 2449768"/>
                <a:gd name="connsiteY174" fmla="*/ 930151 h 1050628"/>
                <a:gd name="connsiteX175" fmla="*/ 931165 w 2449768"/>
                <a:gd name="connsiteY175" fmla="*/ 930151 h 1050628"/>
                <a:gd name="connsiteX176" fmla="*/ 944457 w 2449768"/>
                <a:gd name="connsiteY176" fmla="*/ 938885 h 1050628"/>
                <a:gd name="connsiteX177" fmla="*/ 938381 w 2449768"/>
                <a:gd name="connsiteY177" fmla="*/ 963190 h 1050628"/>
                <a:gd name="connsiteX178" fmla="*/ 914076 w 2449768"/>
                <a:gd name="connsiteY178" fmla="*/ 957114 h 1050628"/>
                <a:gd name="connsiteX179" fmla="*/ 920152 w 2449768"/>
                <a:gd name="connsiteY179" fmla="*/ 932809 h 1050628"/>
                <a:gd name="connsiteX180" fmla="*/ 931165 w 2449768"/>
                <a:gd name="connsiteY180" fmla="*/ 930151 h 1050628"/>
                <a:gd name="connsiteX181" fmla="*/ 123041 w 2449768"/>
                <a:gd name="connsiteY181" fmla="*/ 930151 h 1050628"/>
                <a:gd name="connsiteX182" fmla="*/ 136333 w 2449768"/>
                <a:gd name="connsiteY182" fmla="*/ 938885 h 1050628"/>
                <a:gd name="connsiteX183" fmla="*/ 130257 w 2449768"/>
                <a:gd name="connsiteY183" fmla="*/ 963190 h 1050628"/>
                <a:gd name="connsiteX184" fmla="*/ 105952 w 2449768"/>
                <a:gd name="connsiteY184" fmla="*/ 957114 h 1050628"/>
                <a:gd name="connsiteX185" fmla="*/ 112028 w 2449768"/>
                <a:gd name="connsiteY185" fmla="*/ 932809 h 1050628"/>
                <a:gd name="connsiteX186" fmla="*/ 123041 w 2449768"/>
                <a:gd name="connsiteY186" fmla="*/ 930151 h 1050628"/>
                <a:gd name="connsiteX187" fmla="*/ 524065 w 2449768"/>
                <a:gd name="connsiteY187" fmla="*/ 917999 h 1050628"/>
                <a:gd name="connsiteX188" fmla="*/ 537357 w 2449768"/>
                <a:gd name="connsiteY188" fmla="*/ 926733 h 1050628"/>
                <a:gd name="connsiteX189" fmla="*/ 531281 w 2449768"/>
                <a:gd name="connsiteY189" fmla="*/ 951038 h 1050628"/>
                <a:gd name="connsiteX190" fmla="*/ 506976 w 2449768"/>
                <a:gd name="connsiteY190" fmla="*/ 944962 h 1050628"/>
                <a:gd name="connsiteX191" fmla="*/ 513052 w 2449768"/>
                <a:gd name="connsiteY191" fmla="*/ 920657 h 1050628"/>
                <a:gd name="connsiteX192" fmla="*/ 524065 w 2449768"/>
                <a:gd name="connsiteY192" fmla="*/ 917999 h 1050628"/>
                <a:gd name="connsiteX193" fmla="*/ 824833 w 2449768"/>
                <a:gd name="connsiteY193" fmla="*/ 911923 h 1050628"/>
                <a:gd name="connsiteX194" fmla="*/ 838125 w 2449768"/>
                <a:gd name="connsiteY194" fmla="*/ 920657 h 1050628"/>
                <a:gd name="connsiteX195" fmla="*/ 832049 w 2449768"/>
                <a:gd name="connsiteY195" fmla="*/ 944962 h 1050628"/>
                <a:gd name="connsiteX196" fmla="*/ 807744 w 2449768"/>
                <a:gd name="connsiteY196" fmla="*/ 938886 h 1050628"/>
                <a:gd name="connsiteX197" fmla="*/ 813820 w 2449768"/>
                <a:gd name="connsiteY197" fmla="*/ 914581 h 1050628"/>
                <a:gd name="connsiteX198" fmla="*/ 824833 w 2449768"/>
                <a:gd name="connsiteY198" fmla="*/ 911923 h 1050628"/>
                <a:gd name="connsiteX199" fmla="*/ 2137276 w 2449768"/>
                <a:gd name="connsiteY199" fmla="*/ 905847 h 1050628"/>
                <a:gd name="connsiteX200" fmla="*/ 2150567 w 2449768"/>
                <a:gd name="connsiteY200" fmla="*/ 914581 h 1050628"/>
                <a:gd name="connsiteX201" fmla="*/ 2144491 w 2449768"/>
                <a:gd name="connsiteY201" fmla="*/ 938886 h 1050628"/>
                <a:gd name="connsiteX202" fmla="*/ 2120187 w 2449768"/>
                <a:gd name="connsiteY202" fmla="*/ 932810 h 1050628"/>
                <a:gd name="connsiteX203" fmla="*/ 2126263 w 2449768"/>
                <a:gd name="connsiteY203" fmla="*/ 908505 h 1050628"/>
                <a:gd name="connsiteX204" fmla="*/ 2137276 w 2449768"/>
                <a:gd name="connsiteY204" fmla="*/ 905847 h 1050628"/>
                <a:gd name="connsiteX205" fmla="*/ 630397 w 2449768"/>
                <a:gd name="connsiteY205" fmla="*/ 905847 h 1050628"/>
                <a:gd name="connsiteX206" fmla="*/ 643689 w 2449768"/>
                <a:gd name="connsiteY206" fmla="*/ 914581 h 1050628"/>
                <a:gd name="connsiteX207" fmla="*/ 637613 w 2449768"/>
                <a:gd name="connsiteY207" fmla="*/ 938886 h 1050628"/>
                <a:gd name="connsiteX208" fmla="*/ 613308 w 2449768"/>
                <a:gd name="connsiteY208" fmla="*/ 932810 h 1050628"/>
                <a:gd name="connsiteX209" fmla="*/ 619384 w 2449768"/>
                <a:gd name="connsiteY209" fmla="*/ 908505 h 1050628"/>
                <a:gd name="connsiteX210" fmla="*/ 630397 w 2449768"/>
                <a:gd name="connsiteY210" fmla="*/ 905847 h 1050628"/>
                <a:gd name="connsiteX211" fmla="*/ 1332189 w 2449768"/>
                <a:gd name="connsiteY211" fmla="*/ 896733 h 1050628"/>
                <a:gd name="connsiteX212" fmla="*/ 1345481 w 2449768"/>
                <a:gd name="connsiteY212" fmla="*/ 905467 h 1050628"/>
                <a:gd name="connsiteX213" fmla="*/ 1339405 w 2449768"/>
                <a:gd name="connsiteY213" fmla="*/ 929772 h 1050628"/>
                <a:gd name="connsiteX214" fmla="*/ 1315100 w 2449768"/>
                <a:gd name="connsiteY214" fmla="*/ 923696 h 1050628"/>
                <a:gd name="connsiteX215" fmla="*/ 1321176 w 2449768"/>
                <a:gd name="connsiteY215" fmla="*/ 899391 h 1050628"/>
                <a:gd name="connsiteX216" fmla="*/ 1332189 w 2449768"/>
                <a:gd name="connsiteY216" fmla="*/ 896733 h 1050628"/>
                <a:gd name="connsiteX217" fmla="*/ 724577 w 2449768"/>
                <a:gd name="connsiteY217" fmla="*/ 890656 h 1050628"/>
                <a:gd name="connsiteX218" fmla="*/ 737869 w 2449768"/>
                <a:gd name="connsiteY218" fmla="*/ 899390 h 1050628"/>
                <a:gd name="connsiteX219" fmla="*/ 731793 w 2449768"/>
                <a:gd name="connsiteY219" fmla="*/ 923695 h 1050628"/>
                <a:gd name="connsiteX220" fmla="*/ 707488 w 2449768"/>
                <a:gd name="connsiteY220" fmla="*/ 917619 h 1050628"/>
                <a:gd name="connsiteX221" fmla="*/ 713564 w 2449768"/>
                <a:gd name="connsiteY221" fmla="*/ 893314 h 1050628"/>
                <a:gd name="connsiteX222" fmla="*/ 724577 w 2449768"/>
                <a:gd name="connsiteY222" fmla="*/ 890656 h 1050628"/>
                <a:gd name="connsiteX223" fmla="*/ 1435484 w 2449768"/>
                <a:gd name="connsiteY223" fmla="*/ 884580 h 1050628"/>
                <a:gd name="connsiteX224" fmla="*/ 1448776 w 2449768"/>
                <a:gd name="connsiteY224" fmla="*/ 893314 h 1050628"/>
                <a:gd name="connsiteX225" fmla="*/ 1442700 w 2449768"/>
                <a:gd name="connsiteY225" fmla="*/ 917619 h 1050628"/>
                <a:gd name="connsiteX226" fmla="*/ 1418395 w 2449768"/>
                <a:gd name="connsiteY226" fmla="*/ 911543 h 1050628"/>
                <a:gd name="connsiteX227" fmla="*/ 1424471 w 2449768"/>
                <a:gd name="connsiteY227" fmla="*/ 887238 h 1050628"/>
                <a:gd name="connsiteX228" fmla="*/ 1435484 w 2449768"/>
                <a:gd name="connsiteY228" fmla="*/ 884580 h 1050628"/>
                <a:gd name="connsiteX229" fmla="*/ 1131677 w 2449768"/>
                <a:gd name="connsiteY229" fmla="*/ 884580 h 1050628"/>
                <a:gd name="connsiteX230" fmla="*/ 1144969 w 2449768"/>
                <a:gd name="connsiteY230" fmla="*/ 893314 h 1050628"/>
                <a:gd name="connsiteX231" fmla="*/ 1138893 w 2449768"/>
                <a:gd name="connsiteY231" fmla="*/ 917619 h 1050628"/>
                <a:gd name="connsiteX232" fmla="*/ 1114588 w 2449768"/>
                <a:gd name="connsiteY232" fmla="*/ 911543 h 1050628"/>
                <a:gd name="connsiteX233" fmla="*/ 1120664 w 2449768"/>
                <a:gd name="connsiteY233" fmla="*/ 887238 h 1050628"/>
                <a:gd name="connsiteX234" fmla="*/ 1131677 w 2449768"/>
                <a:gd name="connsiteY234" fmla="*/ 884580 h 1050628"/>
                <a:gd name="connsiteX235" fmla="*/ 1757518 w 2449768"/>
                <a:gd name="connsiteY235" fmla="*/ 881542 h 1050628"/>
                <a:gd name="connsiteX236" fmla="*/ 1770810 w 2449768"/>
                <a:gd name="connsiteY236" fmla="*/ 890276 h 1050628"/>
                <a:gd name="connsiteX237" fmla="*/ 1764734 w 2449768"/>
                <a:gd name="connsiteY237" fmla="*/ 914581 h 1050628"/>
                <a:gd name="connsiteX238" fmla="*/ 1740429 w 2449768"/>
                <a:gd name="connsiteY238" fmla="*/ 908505 h 1050628"/>
                <a:gd name="connsiteX239" fmla="*/ 1746505 w 2449768"/>
                <a:gd name="connsiteY239" fmla="*/ 884200 h 1050628"/>
                <a:gd name="connsiteX240" fmla="*/ 1757518 w 2449768"/>
                <a:gd name="connsiteY240" fmla="*/ 881542 h 1050628"/>
                <a:gd name="connsiteX241" fmla="*/ 1654224 w 2449768"/>
                <a:gd name="connsiteY241" fmla="*/ 881542 h 1050628"/>
                <a:gd name="connsiteX242" fmla="*/ 1667516 w 2449768"/>
                <a:gd name="connsiteY242" fmla="*/ 890276 h 1050628"/>
                <a:gd name="connsiteX243" fmla="*/ 1661440 w 2449768"/>
                <a:gd name="connsiteY243" fmla="*/ 914581 h 1050628"/>
                <a:gd name="connsiteX244" fmla="*/ 1637135 w 2449768"/>
                <a:gd name="connsiteY244" fmla="*/ 908505 h 1050628"/>
                <a:gd name="connsiteX245" fmla="*/ 1643211 w 2449768"/>
                <a:gd name="connsiteY245" fmla="*/ 884200 h 1050628"/>
                <a:gd name="connsiteX246" fmla="*/ 1654224 w 2449768"/>
                <a:gd name="connsiteY246" fmla="*/ 881542 h 1050628"/>
                <a:gd name="connsiteX247" fmla="*/ 2346903 w 2449768"/>
                <a:gd name="connsiteY247" fmla="*/ 878504 h 1050628"/>
                <a:gd name="connsiteX248" fmla="*/ 2360194 w 2449768"/>
                <a:gd name="connsiteY248" fmla="*/ 887238 h 1050628"/>
                <a:gd name="connsiteX249" fmla="*/ 2354118 w 2449768"/>
                <a:gd name="connsiteY249" fmla="*/ 911543 h 1050628"/>
                <a:gd name="connsiteX250" fmla="*/ 2329813 w 2449768"/>
                <a:gd name="connsiteY250" fmla="*/ 905467 h 1050628"/>
                <a:gd name="connsiteX251" fmla="*/ 2335889 w 2449768"/>
                <a:gd name="connsiteY251" fmla="*/ 881162 h 1050628"/>
                <a:gd name="connsiteX252" fmla="*/ 2346903 w 2449768"/>
                <a:gd name="connsiteY252" fmla="*/ 878504 h 1050628"/>
                <a:gd name="connsiteX253" fmla="*/ 320515 w 2449768"/>
                <a:gd name="connsiteY253" fmla="*/ 872428 h 1050628"/>
                <a:gd name="connsiteX254" fmla="*/ 333807 w 2449768"/>
                <a:gd name="connsiteY254" fmla="*/ 881162 h 1050628"/>
                <a:gd name="connsiteX255" fmla="*/ 327731 w 2449768"/>
                <a:gd name="connsiteY255" fmla="*/ 905467 h 1050628"/>
                <a:gd name="connsiteX256" fmla="*/ 303426 w 2449768"/>
                <a:gd name="connsiteY256" fmla="*/ 899391 h 1050628"/>
                <a:gd name="connsiteX257" fmla="*/ 309502 w 2449768"/>
                <a:gd name="connsiteY257" fmla="*/ 875086 h 1050628"/>
                <a:gd name="connsiteX258" fmla="*/ 320515 w 2449768"/>
                <a:gd name="connsiteY258" fmla="*/ 872428 h 1050628"/>
                <a:gd name="connsiteX259" fmla="*/ 1876003 w 2449768"/>
                <a:gd name="connsiteY259" fmla="*/ 866352 h 1050628"/>
                <a:gd name="connsiteX260" fmla="*/ 1889294 w 2449768"/>
                <a:gd name="connsiteY260" fmla="*/ 875086 h 1050628"/>
                <a:gd name="connsiteX261" fmla="*/ 1883218 w 2449768"/>
                <a:gd name="connsiteY261" fmla="*/ 899391 h 1050628"/>
                <a:gd name="connsiteX262" fmla="*/ 1858913 w 2449768"/>
                <a:gd name="connsiteY262" fmla="*/ 893315 h 1050628"/>
                <a:gd name="connsiteX263" fmla="*/ 1864989 w 2449768"/>
                <a:gd name="connsiteY263" fmla="*/ 869010 h 1050628"/>
                <a:gd name="connsiteX264" fmla="*/ 1876003 w 2449768"/>
                <a:gd name="connsiteY264" fmla="*/ 866352 h 1050628"/>
                <a:gd name="connsiteX265" fmla="*/ 2000563 w 2449768"/>
                <a:gd name="connsiteY265" fmla="*/ 857238 h 1050628"/>
                <a:gd name="connsiteX266" fmla="*/ 2013855 w 2449768"/>
                <a:gd name="connsiteY266" fmla="*/ 865972 h 1050628"/>
                <a:gd name="connsiteX267" fmla="*/ 2007779 w 2449768"/>
                <a:gd name="connsiteY267" fmla="*/ 890277 h 1050628"/>
                <a:gd name="connsiteX268" fmla="*/ 1983474 w 2449768"/>
                <a:gd name="connsiteY268" fmla="*/ 884201 h 1050628"/>
                <a:gd name="connsiteX269" fmla="*/ 1989550 w 2449768"/>
                <a:gd name="connsiteY269" fmla="*/ 859896 h 1050628"/>
                <a:gd name="connsiteX270" fmla="*/ 2000563 w 2449768"/>
                <a:gd name="connsiteY270" fmla="*/ 857238 h 1050628"/>
                <a:gd name="connsiteX271" fmla="*/ 420771 w 2449768"/>
                <a:gd name="connsiteY271" fmla="*/ 857238 h 1050628"/>
                <a:gd name="connsiteX272" fmla="*/ 434062 w 2449768"/>
                <a:gd name="connsiteY272" fmla="*/ 865972 h 1050628"/>
                <a:gd name="connsiteX273" fmla="*/ 427986 w 2449768"/>
                <a:gd name="connsiteY273" fmla="*/ 890277 h 1050628"/>
                <a:gd name="connsiteX274" fmla="*/ 403682 w 2449768"/>
                <a:gd name="connsiteY274" fmla="*/ 884201 h 1050628"/>
                <a:gd name="connsiteX275" fmla="*/ 409758 w 2449768"/>
                <a:gd name="connsiteY275" fmla="*/ 859896 h 1050628"/>
                <a:gd name="connsiteX276" fmla="*/ 420771 w 2449768"/>
                <a:gd name="connsiteY276" fmla="*/ 857238 h 1050628"/>
                <a:gd name="connsiteX277" fmla="*/ 2237532 w 2449768"/>
                <a:gd name="connsiteY277" fmla="*/ 848124 h 1050628"/>
                <a:gd name="connsiteX278" fmla="*/ 2250824 w 2449768"/>
                <a:gd name="connsiteY278" fmla="*/ 856858 h 1050628"/>
                <a:gd name="connsiteX279" fmla="*/ 2244748 w 2449768"/>
                <a:gd name="connsiteY279" fmla="*/ 881163 h 1050628"/>
                <a:gd name="connsiteX280" fmla="*/ 2220443 w 2449768"/>
                <a:gd name="connsiteY280" fmla="*/ 875087 h 1050628"/>
                <a:gd name="connsiteX281" fmla="*/ 2226519 w 2449768"/>
                <a:gd name="connsiteY281" fmla="*/ 850782 h 1050628"/>
                <a:gd name="connsiteX282" fmla="*/ 2237532 w 2449768"/>
                <a:gd name="connsiteY282" fmla="*/ 848124 h 1050628"/>
                <a:gd name="connsiteX283" fmla="*/ 211145 w 2449768"/>
                <a:gd name="connsiteY283" fmla="*/ 848124 h 1050628"/>
                <a:gd name="connsiteX284" fmla="*/ 224436 w 2449768"/>
                <a:gd name="connsiteY284" fmla="*/ 856858 h 1050628"/>
                <a:gd name="connsiteX285" fmla="*/ 218360 w 2449768"/>
                <a:gd name="connsiteY285" fmla="*/ 881163 h 1050628"/>
                <a:gd name="connsiteX286" fmla="*/ 194056 w 2449768"/>
                <a:gd name="connsiteY286" fmla="*/ 875087 h 1050628"/>
                <a:gd name="connsiteX287" fmla="*/ 200132 w 2449768"/>
                <a:gd name="connsiteY287" fmla="*/ 850782 h 1050628"/>
                <a:gd name="connsiteX288" fmla="*/ 211145 w 2449768"/>
                <a:gd name="connsiteY288" fmla="*/ 848124 h 1050628"/>
                <a:gd name="connsiteX289" fmla="*/ 1511435 w 2449768"/>
                <a:gd name="connsiteY289" fmla="*/ 839009 h 1050628"/>
                <a:gd name="connsiteX290" fmla="*/ 1524727 w 2449768"/>
                <a:gd name="connsiteY290" fmla="*/ 847743 h 1050628"/>
                <a:gd name="connsiteX291" fmla="*/ 1518651 w 2449768"/>
                <a:gd name="connsiteY291" fmla="*/ 872048 h 1050628"/>
                <a:gd name="connsiteX292" fmla="*/ 1494346 w 2449768"/>
                <a:gd name="connsiteY292" fmla="*/ 865972 h 1050628"/>
                <a:gd name="connsiteX293" fmla="*/ 1500422 w 2449768"/>
                <a:gd name="connsiteY293" fmla="*/ 841667 h 1050628"/>
                <a:gd name="connsiteX294" fmla="*/ 1511435 w 2449768"/>
                <a:gd name="connsiteY294" fmla="*/ 839009 h 1050628"/>
                <a:gd name="connsiteX295" fmla="*/ 1253200 w 2449768"/>
                <a:gd name="connsiteY295" fmla="*/ 826857 h 1050628"/>
                <a:gd name="connsiteX296" fmla="*/ 1266492 w 2449768"/>
                <a:gd name="connsiteY296" fmla="*/ 835591 h 1050628"/>
                <a:gd name="connsiteX297" fmla="*/ 1260416 w 2449768"/>
                <a:gd name="connsiteY297" fmla="*/ 859896 h 1050628"/>
                <a:gd name="connsiteX298" fmla="*/ 1236111 w 2449768"/>
                <a:gd name="connsiteY298" fmla="*/ 853820 h 1050628"/>
                <a:gd name="connsiteX299" fmla="*/ 1242187 w 2449768"/>
                <a:gd name="connsiteY299" fmla="*/ 829515 h 1050628"/>
                <a:gd name="connsiteX300" fmla="*/ 1253200 w 2449768"/>
                <a:gd name="connsiteY300" fmla="*/ 826857 h 1050628"/>
                <a:gd name="connsiteX301" fmla="*/ 2428930 w 2449768"/>
                <a:gd name="connsiteY301" fmla="*/ 814705 h 1050628"/>
                <a:gd name="connsiteX302" fmla="*/ 2442221 w 2449768"/>
                <a:gd name="connsiteY302" fmla="*/ 823439 h 1050628"/>
                <a:gd name="connsiteX303" fmla="*/ 2436145 w 2449768"/>
                <a:gd name="connsiteY303" fmla="*/ 847744 h 1050628"/>
                <a:gd name="connsiteX304" fmla="*/ 2411841 w 2449768"/>
                <a:gd name="connsiteY304" fmla="*/ 841668 h 1050628"/>
                <a:gd name="connsiteX305" fmla="*/ 2417917 w 2449768"/>
                <a:gd name="connsiteY305" fmla="*/ 817363 h 1050628"/>
                <a:gd name="connsiteX306" fmla="*/ 2428930 w 2449768"/>
                <a:gd name="connsiteY306" fmla="*/ 814705 h 1050628"/>
                <a:gd name="connsiteX307" fmla="*/ 991927 w 2449768"/>
                <a:gd name="connsiteY307" fmla="*/ 814705 h 1050628"/>
                <a:gd name="connsiteX308" fmla="*/ 1005218 w 2449768"/>
                <a:gd name="connsiteY308" fmla="*/ 823439 h 1050628"/>
                <a:gd name="connsiteX309" fmla="*/ 999142 w 2449768"/>
                <a:gd name="connsiteY309" fmla="*/ 847744 h 1050628"/>
                <a:gd name="connsiteX310" fmla="*/ 974838 w 2449768"/>
                <a:gd name="connsiteY310" fmla="*/ 841668 h 1050628"/>
                <a:gd name="connsiteX311" fmla="*/ 980914 w 2449768"/>
                <a:gd name="connsiteY311" fmla="*/ 817363 h 1050628"/>
                <a:gd name="connsiteX312" fmla="*/ 991927 w 2449768"/>
                <a:gd name="connsiteY312" fmla="*/ 814705 h 1050628"/>
                <a:gd name="connsiteX313" fmla="*/ 894709 w 2449768"/>
                <a:gd name="connsiteY313" fmla="*/ 814705 h 1050628"/>
                <a:gd name="connsiteX314" fmla="*/ 908001 w 2449768"/>
                <a:gd name="connsiteY314" fmla="*/ 823439 h 1050628"/>
                <a:gd name="connsiteX315" fmla="*/ 901925 w 2449768"/>
                <a:gd name="connsiteY315" fmla="*/ 847744 h 1050628"/>
                <a:gd name="connsiteX316" fmla="*/ 877620 w 2449768"/>
                <a:gd name="connsiteY316" fmla="*/ 841668 h 1050628"/>
                <a:gd name="connsiteX317" fmla="*/ 883696 w 2449768"/>
                <a:gd name="connsiteY317" fmla="*/ 817363 h 1050628"/>
                <a:gd name="connsiteX318" fmla="*/ 894709 w 2449768"/>
                <a:gd name="connsiteY318" fmla="*/ 814705 h 1050628"/>
                <a:gd name="connsiteX319" fmla="*/ 2088668 w 2449768"/>
                <a:gd name="connsiteY319" fmla="*/ 805591 h 1050628"/>
                <a:gd name="connsiteX320" fmla="*/ 2101959 w 2449768"/>
                <a:gd name="connsiteY320" fmla="*/ 814325 h 1050628"/>
                <a:gd name="connsiteX321" fmla="*/ 2095883 w 2449768"/>
                <a:gd name="connsiteY321" fmla="*/ 838630 h 1050628"/>
                <a:gd name="connsiteX322" fmla="*/ 2071578 w 2449768"/>
                <a:gd name="connsiteY322" fmla="*/ 832554 h 1050628"/>
                <a:gd name="connsiteX323" fmla="*/ 2077654 w 2449768"/>
                <a:gd name="connsiteY323" fmla="*/ 808249 h 1050628"/>
                <a:gd name="connsiteX324" fmla="*/ 2088668 w 2449768"/>
                <a:gd name="connsiteY324" fmla="*/ 805591 h 1050628"/>
                <a:gd name="connsiteX325" fmla="*/ 575712 w 2449768"/>
                <a:gd name="connsiteY325" fmla="*/ 802553 h 1050628"/>
                <a:gd name="connsiteX326" fmla="*/ 589004 w 2449768"/>
                <a:gd name="connsiteY326" fmla="*/ 811287 h 1050628"/>
                <a:gd name="connsiteX327" fmla="*/ 582928 w 2449768"/>
                <a:gd name="connsiteY327" fmla="*/ 835592 h 1050628"/>
                <a:gd name="connsiteX328" fmla="*/ 558623 w 2449768"/>
                <a:gd name="connsiteY328" fmla="*/ 829516 h 1050628"/>
                <a:gd name="connsiteX329" fmla="*/ 564699 w 2449768"/>
                <a:gd name="connsiteY329" fmla="*/ 805211 h 1050628"/>
                <a:gd name="connsiteX330" fmla="*/ 575712 w 2449768"/>
                <a:gd name="connsiteY330" fmla="*/ 802553 h 1050628"/>
                <a:gd name="connsiteX331" fmla="*/ 1602577 w 2449768"/>
                <a:gd name="connsiteY331" fmla="*/ 796477 h 1050628"/>
                <a:gd name="connsiteX332" fmla="*/ 1615869 w 2449768"/>
                <a:gd name="connsiteY332" fmla="*/ 805211 h 1050628"/>
                <a:gd name="connsiteX333" fmla="*/ 1609793 w 2449768"/>
                <a:gd name="connsiteY333" fmla="*/ 829516 h 1050628"/>
                <a:gd name="connsiteX334" fmla="*/ 1585488 w 2449768"/>
                <a:gd name="connsiteY334" fmla="*/ 823440 h 1050628"/>
                <a:gd name="connsiteX335" fmla="*/ 1591564 w 2449768"/>
                <a:gd name="connsiteY335" fmla="*/ 799135 h 1050628"/>
                <a:gd name="connsiteX336" fmla="*/ 1602577 w 2449768"/>
                <a:gd name="connsiteY336" fmla="*/ 796477 h 1050628"/>
                <a:gd name="connsiteX337" fmla="*/ 1104335 w 2449768"/>
                <a:gd name="connsiteY337" fmla="*/ 793438 h 1050628"/>
                <a:gd name="connsiteX338" fmla="*/ 1117627 w 2449768"/>
                <a:gd name="connsiteY338" fmla="*/ 802172 h 1050628"/>
                <a:gd name="connsiteX339" fmla="*/ 1111551 w 2449768"/>
                <a:gd name="connsiteY339" fmla="*/ 826477 h 1050628"/>
                <a:gd name="connsiteX340" fmla="*/ 1087246 w 2449768"/>
                <a:gd name="connsiteY340" fmla="*/ 820401 h 1050628"/>
                <a:gd name="connsiteX341" fmla="*/ 1093322 w 2449768"/>
                <a:gd name="connsiteY341" fmla="*/ 796096 h 1050628"/>
                <a:gd name="connsiteX342" fmla="*/ 1104335 w 2449768"/>
                <a:gd name="connsiteY342" fmla="*/ 793438 h 1050628"/>
                <a:gd name="connsiteX343" fmla="*/ 791415 w 2449768"/>
                <a:gd name="connsiteY343" fmla="*/ 793438 h 1050628"/>
                <a:gd name="connsiteX344" fmla="*/ 804707 w 2449768"/>
                <a:gd name="connsiteY344" fmla="*/ 802172 h 1050628"/>
                <a:gd name="connsiteX345" fmla="*/ 798631 w 2449768"/>
                <a:gd name="connsiteY345" fmla="*/ 826477 h 1050628"/>
                <a:gd name="connsiteX346" fmla="*/ 774326 w 2449768"/>
                <a:gd name="connsiteY346" fmla="*/ 820401 h 1050628"/>
                <a:gd name="connsiteX347" fmla="*/ 780402 w 2449768"/>
                <a:gd name="connsiteY347" fmla="*/ 796096 h 1050628"/>
                <a:gd name="connsiteX348" fmla="*/ 791415 w 2449768"/>
                <a:gd name="connsiteY348" fmla="*/ 793438 h 1050628"/>
                <a:gd name="connsiteX349" fmla="*/ 1371684 w 2449768"/>
                <a:gd name="connsiteY349" fmla="*/ 784324 h 1050628"/>
                <a:gd name="connsiteX350" fmla="*/ 1384976 w 2449768"/>
                <a:gd name="connsiteY350" fmla="*/ 793058 h 1050628"/>
                <a:gd name="connsiteX351" fmla="*/ 1378900 w 2449768"/>
                <a:gd name="connsiteY351" fmla="*/ 817363 h 1050628"/>
                <a:gd name="connsiteX352" fmla="*/ 1354595 w 2449768"/>
                <a:gd name="connsiteY352" fmla="*/ 811287 h 1050628"/>
                <a:gd name="connsiteX353" fmla="*/ 1360671 w 2449768"/>
                <a:gd name="connsiteY353" fmla="*/ 786982 h 1050628"/>
                <a:gd name="connsiteX354" fmla="*/ 1371684 w 2449768"/>
                <a:gd name="connsiteY354" fmla="*/ 784324 h 1050628"/>
                <a:gd name="connsiteX355" fmla="*/ 472418 w 2449768"/>
                <a:gd name="connsiteY355" fmla="*/ 781286 h 1050628"/>
                <a:gd name="connsiteX356" fmla="*/ 485710 w 2449768"/>
                <a:gd name="connsiteY356" fmla="*/ 790020 h 1050628"/>
                <a:gd name="connsiteX357" fmla="*/ 479634 w 2449768"/>
                <a:gd name="connsiteY357" fmla="*/ 814325 h 1050628"/>
                <a:gd name="connsiteX358" fmla="*/ 455329 w 2449768"/>
                <a:gd name="connsiteY358" fmla="*/ 808249 h 1050628"/>
                <a:gd name="connsiteX359" fmla="*/ 461405 w 2449768"/>
                <a:gd name="connsiteY359" fmla="*/ 783944 h 1050628"/>
                <a:gd name="connsiteX360" fmla="*/ 472418 w 2449768"/>
                <a:gd name="connsiteY360" fmla="*/ 781286 h 1050628"/>
                <a:gd name="connsiteX361" fmla="*/ 1803089 w 2449768"/>
                <a:gd name="connsiteY361" fmla="*/ 778248 h 1050628"/>
                <a:gd name="connsiteX362" fmla="*/ 1816381 w 2449768"/>
                <a:gd name="connsiteY362" fmla="*/ 786982 h 1050628"/>
                <a:gd name="connsiteX363" fmla="*/ 1810305 w 2449768"/>
                <a:gd name="connsiteY363" fmla="*/ 811287 h 1050628"/>
                <a:gd name="connsiteX364" fmla="*/ 1786000 w 2449768"/>
                <a:gd name="connsiteY364" fmla="*/ 805211 h 1050628"/>
                <a:gd name="connsiteX365" fmla="*/ 1792076 w 2449768"/>
                <a:gd name="connsiteY365" fmla="*/ 780906 h 1050628"/>
                <a:gd name="connsiteX366" fmla="*/ 1803089 w 2449768"/>
                <a:gd name="connsiteY366" fmla="*/ 778248 h 1050628"/>
                <a:gd name="connsiteX367" fmla="*/ 675968 w 2449768"/>
                <a:gd name="connsiteY367" fmla="*/ 772172 h 1050628"/>
                <a:gd name="connsiteX368" fmla="*/ 689260 w 2449768"/>
                <a:gd name="connsiteY368" fmla="*/ 780906 h 1050628"/>
                <a:gd name="connsiteX369" fmla="*/ 683184 w 2449768"/>
                <a:gd name="connsiteY369" fmla="*/ 805211 h 1050628"/>
                <a:gd name="connsiteX370" fmla="*/ 658879 w 2449768"/>
                <a:gd name="connsiteY370" fmla="*/ 799135 h 1050628"/>
                <a:gd name="connsiteX371" fmla="*/ 664955 w 2449768"/>
                <a:gd name="connsiteY371" fmla="*/ 774830 h 1050628"/>
                <a:gd name="connsiteX372" fmla="*/ 675968 w 2449768"/>
                <a:gd name="connsiteY372" fmla="*/ 772172 h 1050628"/>
                <a:gd name="connsiteX373" fmla="*/ 302287 w 2449768"/>
                <a:gd name="connsiteY373" fmla="*/ 769134 h 1050628"/>
                <a:gd name="connsiteX374" fmla="*/ 315579 w 2449768"/>
                <a:gd name="connsiteY374" fmla="*/ 777868 h 1050628"/>
                <a:gd name="connsiteX375" fmla="*/ 309503 w 2449768"/>
                <a:gd name="connsiteY375" fmla="*/ 802173 h 1050628"/>
                <a:gd name="connsiteX376" fmla="*/ 285198 w 2449768"/>
                <a:gd name="connsiteY376" fmla="*/ 796097 h 1050628"/>
                <a:gd name="connsiteX377" fmla="*/ 291274 w 2449768"/>
                <a:gd name="connsiteY377" fmla="*/ 771792 h 1050628"/>
                <a:gd name="connsiteX378" fmla="*/ 302287 w 2449768"/>
                <a:gd name="connsiteY378" fmla="*/ 769134 h 1050628"/>
                <a:gd name="connsiteX379" fmla="*/ 2313484 w 2449768"/>
                <a:gd name="connsiteY379" fmla="*/ 766096 h 1050628"/>
                <a:gd name="connsiteX380" fmla="*/ 2326775 w 2449768"/>
                <a:gd name="connsiteY380" fmla="*/ 774830 h 1050628"/>
                <a:gd name="connsiteX381" fmla="*/ 2320699 w 2449768"/>
                <a:gd name="connsiteY381" fmla="*/ 799135 h 1050628"/>
                <a:gd name="connsiteX382" fmla="*/ 2296395 w 2449768"/>
                <a:gd name="connsiteY382" fmla="*/ 793059 h 1050628"/>
                <a:gd name="connsiteX383" fmla="*/ 2302471 w 2449768"/>
                <a:gd name="connsiteY383" fmla="*/ 768754 h 1050628"/>
                <a:gd name="connsiteX384" fmla="*/ 2313484 w 2449768"/>
                <a:gd name="connsiteY384" fmla="*/ 766096 h 1050628"/>
                <a:gd name="connsiteX385" fmla="*/ 1921574 w 2449768"/>
                <a:gd name="connsiteY385" fmla="*/ 766096 h 1050628"/>
                <a:gd name="connsiteX386" fmla="*/ 1934865 w 2449768"/>
                <a:gd name="connsiteY386" fmla="*/ 774830 h 1050628"/>
                <a:gd name="connsiteX387" fmla="*/ 1928789 w 2449768"/>
                <a:gd name="connsiteY387" fmla="*/ 799135 h 1050628"/>
                <a:gd name="connsiteX388" fmla="*/ 1904485 w 2449768"/>
                <a:gd name="connsiteY388" fmla="*/ 793059 h 1050628"/>
                <a:gd name="connsiteX389" fmla="*/ 1910561 w 2449768"/>
                <a:gd name="connsiteY389" fmla="*/ 768754 h 1050628"/>
                <a:gd name="connsiteX390" fmla="*/ 1921574 w 2449768"/>
                <a:gd name="connsiteY390" fmla="*/ 766096 h 1050628"/>
                <a:gd name="connsiteX391" fmla="*/ 2176771 w 2449768"/>
                <a:gd name="connsiteY391" fmla="*/ 756982 h 1050628"/>
                <a:gd name="connsiteX392" fmla="*/ 2190062 w 2449768"/>
                <a:gd name="connsiteY392" fmla="*/ 765716 h 1050628"/>
                <a:gd name="connsiteX393" fmla="*/ 2183986 w 2449768"/>
                <a:gd name="connsiteY393" fmla="*/ 790021 h 1050628"/>
                <a:gd name="connsiteX394" fmla="*/ 2159682 w 2449768"/>
                <a:gd name="connsiteY394" fmla="*/ 783945 h 1050628"/>
                <a:gd name="connsiteX395" fmla="*/ 2165758 w 2449768"/>
                <a:gd name="connsiteY395" fmla="*/ 759640 h 1050628"/>
                <a:gd name="connsiteX396" fmla="*/ 2176771 w 2449768"/>
                <a:gd name="connsiteY396" fmla="*/ 756982 h 1050628"/>
                <a:gd name="connsiteX397" fmla="*/ 1702833 w 2449768"/>
                <a:gd name="connsiteY397" fmla="*/ 750906 h 1050628"/>
                <a:gd name="connsiteX398" fmla="*/ 1716125 w 2449768"/>
                <a:gd name="connsiteY398" fmla="*/ 759640 h 1050628"/>
                <a:gd name="connsiteX399" fmla="*/ 1710049 w 2449768"/>
                <a:gd name="connsiteY399" fmla="*/ 783945 h 1050628"/>
                <a:gd name="connsiteX400" fmla="*/ 1685744 w 2449768"/>
                <a:gd name="connsiteY400" fmla="*/ 777869 h 1050628"/>
                <a:gd name="connsiteX401" fmla="*/ 1691820 w 2449768"/>
                <a:gd name="connsiteY401" fmla="*/ 753564 h 1050628"/>
                <a:gd name="connsiteX402" fmla="*/ 1702833 w 2449768"/>
                <a:gd name="connsiteY402" fmla="*/ 750906 h 1050628"/>
                <a:gd name="connsiteX403" fmla="*/ 1210667 w 2449768"/>
                <a:gd name="connsiteY403" fmla="*/ 741791 h 1050628"/>
                <a:gd name="connsiteX404" fmla="*/ 1223959 w 2449768"/>
                <a:gd name="connsiteY404" fmla="*/ 750525 h 1050628"/>
                <a:gd name="connsiteX405" fmla="*/ 1217883 w 2449768"/>
                <a:gd name="connsiteY405" fmla="*/ 774830 h 1050628"/>
                <a:gd name="connsiteX406" fmla="*/ 1193578 w 2449768"/>
                <a:gd name="connsiteY406" fmla="*/ 768754 h 1050628"/>
                <a:gd name="connsiteX407" fmla="*/ 1199654 w 2449768"/>
                <a:gd name="connsiteY407" fmla="*/ 744449 h 1050628"/>
                <a:gd name="connsiteX408" fmla="*/ 1210667 w 2449768"/>
                <a:gd name="connsiteY408" fmla="*/ 741791 h 1050628"/>
                <a:gd name="connsiteX409" fmla="*/ 1450674 w 2449768"/>
                <a:gd name="connsiteY409" fmla="*/ 723563 h 1050628"/>
                <a:gd name="connsiteX410" fmla="*/ 1463966 w 2449768"/>
                <a:gd name="connsiteY410" fmla="*/ 732297 h 1050628"/>
                <a:gd name="connsiteX411" fmla="*/ 1457890 w 2449768"/>
                <a:gd name="connsiteY411" fmla="*/ 756602 h 1050628"/>
                <a:gd name="connsiteX412" fmla="*/ 1433585 w 2449768"/>
                <a:gd name="connsiteY412" fmla="*/ 750526 h 1050628"/>
                <a:gd name="connsiteX413" fmla="*/ 1439661 w 2449768"/>
                <a:gd name="connsiteY413" fmla="*/ 726221 h 1050628"/>
                <a:gd name="connsiteX414" fmla="*/ 1450674 w 2449768"/>
                <a:gd name="connsiteY414" fmla="*/ 723563 h 1050628"/>
                <a:gd name="connsiteX415" fmla="*/ 2021829 w 2449768"/>
                <a:gd name="connsiteY415" fmla="*/ 720525 h 1050628"/>
                <a:gd name="connsiteX416" fmla="*/ 2035121 w 2449768"/>
                <a:gd name="connsiteY416" fmla="*/ 729259 h 1050628"/>
                <a:gd name="connsiteX417" fmla="*/ 2029045 w 2449768"/>
                <a:gd name="connsiteY417" fmla="*/ 753564 h 1050628"/>
                <a:gd name="connsiteX418" fmla="*/ 2004740 w 2449768"/>
                <a:gd name="connsiteY418" fmla="*/ 747488 h 1050628"/>
                <a:gd name="connsiteX419" fmla="*/ 2010816 w 2449768"/>
                <a:gd name="connsiteY419" fmla="*/ 723183 h 1050628"/>
                <a:gd name="connsiteX420" fmla="*/ 2021829 w 2449768"/>
                <a:gd name="connsiteY420" fmla="*/ 720525 h 1050628"/>
                <a:gd name="connsiteX421" fmla="*/ 387352 w 2449768"/>
                <a:gd name="connsiteY421" fmla="*/ 720525 h 1050628"/>
                <a:gd name="connsiteX422" fmla="*/ 400644 w 2449768"/>
                <a:gd name="connsiteY422" fmla="*/ 729259 h 1050628"/>
                <a:gd name="connsiteX423" fmla="*/ 394568 w 2449768"/>
                <a:gd name="connsiteY423" fmla="*/ 753564 h 1050628"/>
                <a:gd name="connsiteX424" fmla="*/ 370263 w 2449768"/>
                <a:gd name="connsiteY424" fmla="*/ 747488 h 1050628"/>
                <a:gd name="connsiteX425" fmla="*/ 376339 w 2449768"/>
                <a:gd name="connsiteY425" fmla="*/ 723183 h 1050628"/>
                <a:gd name="connsiteX426" fmla="*/ 387352 w 2449768"/>
                <a:gd name="connsiteY426" fmla="*/ 720525 h 1050628"/>
                <a:gd name="connsiteX427" fmla="*/ 1049650 w 2449768"/>
                <a:gd name="connsiteY427" fmla="*/ 702297 h 1050628"/>
                <a:gd name="connsiteX428" fmla="*/ 1062942 w 2449768"/>
                <a:gd name="connsiteY428" fmla="*/ 711031 h 1050628"/>
                <a:gd name="connsiteX429" fmla="*/ 1056866 w 2449768"/>
                <a:gd name="connsiteY429" fmla="*/ 735336 h 1050628"/>
                <a:gd name="connsiteX430" fmla="*/ 1032561 w 2449768"/>
                <a:gd name="connsiteY430" fmla="*/ 729260 h 1050628"/>
                <a:gd name="connsiteX431" fmla="*/ 1038637 w 2449768"/>
                <a:gd name="connsiteY431" fmla="*/ 704955 h 1050628"/>
                <a:gd name="connsiteX432" fmla="*/ 1049650 w 2449768"/>
                <a:gd name="connsiteY432" fmla="*/ 702297 h 1050628"/>
                <a:gd name="connsiteX433" fmla="*/ 931165 w 2449768"/>
                <a:gd name="connsiteY433" fmla="*/ 702297 h 1050628"/>
                <a:gd name="connsiteX434" fmla="*/ 944457 w 2449768"/>
                <a:gd name="connsiteY434" fmla="*/ 711031 h 1050628"/>
                <a:gd name="connsiteX435" fmla="*/ 938381 w 2449768"/>
                <a:gd name="connsiteY435" fmla="*/ 735336 h 1050628"/>
                <a:gd name="connsiteX436" fmla="*/ 914076 w 2449768"/>
                <a:gd name="connsiteY436" fmla="*/ 729260 h 1050628"/>
                <a:gd name="connsiteX437" fmla="*/ 920152 w 2449768"/>
                <a:gd name="connsiteY437" fmla="*/ 704955 h 1050628"/>
                <a:gd name="connsiteX438" fmla="*/ 931165 w 2449768"/>
                <a:gd name="connsiteY438" fmla="*/ 702297 h 1050628"/>
                <a:gd name="connsiteX439" fmla="*/ 1547892 w 2449768"/>
                <a:gd name="connsiteY439" fmla="*/ 699259 h 1050628"/>
                <a:gd name="connsiteX440" fmla="*/ 1561184 w 2449768"/>
                <a:gd name="connsiteY440" fmla="*/ 707993 h 1050628"/>
                <a:gd name="connsiteX441" fmla="*/ 1555108 w 2449768"/>
                <a:gd name="connsiteY441" fmla="*/ 732298 h 1050628"/>
                <a:gd name="connsiteX442" fmla="*/ 1530803 w 2449768"/>
                <a:gd name="connsiteY442" fmla="*/ 726222 h 1050628"/>
                <a:gd name="connsiteX443" fmla="*/ 1536879 w 2449768"/>
                <a:gd name="connsiteY443" fmla="*/ 701917 h 1050628"/>
                <a:gd name="connsiteX444" fmla="*/ 1547892 w 2449768"/>
                <a:gd name="connsiteY444" fmla="*/ 699259 h 1050628"/>
                <a:gd name="connsiteX445" fmla="*/ 1313961 w 2449768"/>
                <a:gd name="connsiteY445" fmla="*/ 699259 h 1050628"/>
                <a:gd name="connsiteX446" fmla="*/ 1327253 w 2449768"/>
                <a:gd name="connsiteY446" fmla="*/ 707993 h 1050628"/>
                <a:gd name="connsiteX447" fmla="*/ 1321177 w 2449768"/>
                <a:gd name="connsiteY447" fmla="*/ 732298 h 1050628"/>
                <a:gd name="connsiteX448" fmla="*/ 1296872 w 2449768"/>
                <a:gd name="connsiteY448" fmla="*/ 726222 h 1050628"/>
                <a:gd name="connsiteX449" fmla="*/ 1302948 w 2449768"/>
                <a:gd name="connsiteY449" fmla="*/ 701917 h 1050628"/>
                <a:gd name="connsiteX450" fmla="*/ 1313961 w 2449768"/>
                <a:gd name="connsiteY450" fmla="*/ 699259 h 1050628"/>
                <a:gd name="connsiteX451" fmla="*/ 2413739 w 2449768"/>
                <a:gd name="connsiteY451" fmla="*/ 696220 h 1050628"/>
                <a:gd name="connsiteX452" fmla="*/ 2427031 w 2449768"/>
                <a:gd name="connsiteY452" fmla="*/ 704954 h 1050628"/>
                <a:gd name="connsiteX453" fmla="*/ 2420955 w 2449768"/>
                <a:gd name="connsiteY453" fmla="*/ 729259 h 1050628"/>
                <a:gd name="connsiteX454" fmla="*/ 2396650 w 2449768"/>
                <a:gd name="connsiteY454" fmla="*/ 723183 h 1050628"/>
                <a:gd name="connsiteX455" fmla="*/ 2402726 w 2449768"/>
                <a:gd name="connsiteY455" fmla="*/ 698878 h 1050628"/>
                <a:gd name="connsiteX456" fmla="*/ 2413739 w 2449768"/>
                <a:gd name="connsiteY456" fmla="*/ 696220 h 1050628"/>
                <a:gd name="connsiteX457" fmla="*/ 551408 w 2449768"/>
                <a:gd name="connsiteY457" fmla="*/ 690144 h 1050628"/>
                <a:gd name="connsiteX458" fmla="*/ 564699 w 2449768"/>
                <a:gd name="connsiteY458" fmla="*/ 698878 h 1050628"/>
                <a:gd name="connsiteX459" fmla="*/ 558623 w 2449768"/>
                <a:gd name="connsiteY459" fmla="*/ 723183 h 1050628"/>
                <a:gd name="connsiteX460" fmla="*/ 534319 w 2449768"/>
                <a:gd name="connsiteY460" fmla="*/ 717107 h 1050628"/>
                <a:gd name="connsiteX461" fmla="*/ 540395 w 2449768"/>
                <a:gd name="connsiteY461" fmla="*/ 692802 h 1050628"/>
                <a:gd name="connsiteX462" fmla="*/ 551408 w 2449768"/>
                <a:gd name="connsiteY462" fmla="*/ 690144 h 1050628"/>
                <a:gd name="connsiteX463" fmla="*/ 830909 w 2449768"/>
                <a:gd name="connsiteY463" fmla="*/ 684068 h 1050628"/>
                <a:gd name="connsiteX464" fmla="*/ 844201 w 2449768"/>
                <a:gd name="connsiteY464" fmla="*/ 692802 h 1050628"/>
                <a:gd name="connsiteX465" fmla="*/ 838125 w 2449768"/>
                <a:gd name="connsiteY465" fmla="*/ 717107 h 1050628"/>
                <a:gd name="connsiteX466" fmla="*/ 813820 w 2449768"/>
                <a:gd name="connsiteY466" fmla="*/ 711031 h 1050628"/>
                <a:gd name="connsiteX467" fmla="*/ 819896 w 2449768"/>
                <a:gd name="connsiteY467" fmla="*/ 686726 h 1050628"/>
                <a:gd name="connsiteX468" fmla="*/ 830909 w 2449768"/>
                <a:gd name="connsiteY468" fmla="*/ 684068 h 1050628"/>
                <a:gd name="connsiteX469" fmla="*/ 730653 w 2449768"/>
                <a:gd name="connsiteY469" fmla="*/ 677992 h 1050628"/>
                <a:gd name="connsiteX470" fmla="*/ 743945 w 2449768"/>
                <a:gd name="connsiteY470" fmla="*/ 686726 h 1050628"/>
                <a:gd name="connsiteX471" fmla="*/ 737869 w 2449768"/>
                <a:gd name="connsiteY471" fmla="*/ 711031 h 1050628"/>
                <a:gd name="connsiteX472" fmla="*/ 713564 w 2449768"/>
                <a:gd name="connsiteY472" fmla="*/ 704955 h 1050628"/>
                <a:gd name="connsiteX473" fmla="*/ 719640 w 2449768"/>
                <a:gd name="connsiteY473" fmla="*/ 680650 h 1050628"/>
                <a:gd name="connsiteX474" fmla="*/ 730653 w 2449768"/>
                <a:gd name="connsiteY474" fmla="*/ 677992 h 1050628"/>
                <a:gd name="connsiteX475" fmla="*/ 2228418 w 2449768"/>
                <a:gd name="connsiteY475" fmla="*/ 671916 h 1050628"/>
                <a:gd name="connsiteX476" fmla="*/ 2241710 w 2449768"/>
                <a:gd name="connsiteY476" fmla="*/ 680650 h 1050628"/>
                <a:gd name="connsiteX477" fmla="*/ 2235634 w 2449768"/>
                <a:gd name="connsiteY477" fmla="*/ 704955 h 1050628"/>
                <a:gd name="connsiteX478" fmla="*/ 2211329 w 2449768"/>
                <a:gd name="connsiteY478" fmla="*/ 698879 h 1050628"/>
                <a:gd name="connsiteX479" fmla="*/ 2217405 w 2449768"/>
                <a:gd name="connsiteY479" fmla="*/ 674574 h 1050628"/>
                <a:gd name="connsiteX480" fmla="*/ 2228418 w 2449768"/>
                <a:gd name="connsiteY480" fmla="*/ 671916 h 1050628"/>
                <a:gd name="connsiteX481" fmla="*/ 1839546 w 2449768"/>
                <a:gd name="connsiteY481" fmla="*/ 671916 h 1050628"/>
                <a:gd name="connsiteX482" fmla="*/ 1852838 w 2449768"/>
                <a:gd name="connsiteY482" fmla="*/ 680650 h 1050628"/>
                <a:gd name="connsiteX483" fmla="*/ 1846762 w 2449768"/>
                <a:gd name="connsiteY483" fmla="*/ 704955 h 1050628"/>
                <a:gd name="connsiteX484" fmla="*/ 1822457 w 2449768"/>
                <a:gd name="connsiteY484" fmla="*/ 698879 h 1050628"/>
                <a:gd name="connsiteX485" fmla="*/ 1828533 w 2449768"/>
                <a:gd name="connsiteY485" fmla="*/ 674574 h 1050628"/>
                <a:gd name="connsiteX486" fmla="*/ 1839546 w 2449768"/>
                <a:gd name="connsiteY486" fmla="*/ 671916 h 1050628"/>
                <a:gd name="connsiteX487" fmla="*/ 2109933 w 2449768"/>
                <a:gd name="connsiteY487" fmla="*/ 656726 h 1050628"/>
                <a:gd name="connsiteX488" fmla="*/ 2123225 w 2449768"/>
                <a:gd name="connsiteY488" fmla="*/ 665460 h 1050628"/>
                <a:gd name="connsiteX489" fmla="*/ 2117149 w 2449768"/>
                <a:gd name="connsiteY489" fmla="*/ 689765 h 1050628"/>
                <a:gd name="connsiteX490" fmla="*/ 2092844 w 2449768"/>
                <a:gd name="connsiteY490" fmla="*/ 683689 h 1050628"/>
                <a:gd name="connsiteX491" fmla="*/ 2098920 w 2449768"/>
                <a:gd name="connsiteY491" fmla="*/ 659384 h 1050628"/>
                <a:gd name="connsiteX492" fmla="*/ 2109933 w 2449768"/>
                <a:gd name="connsiteY492" fmla="*/ 656726 h 1050628"/>
                <a:gd name="connsiteX493" fmla="*/ 1632957 w 2449768"/>
                <a:gd name="connsiteY493" fmla="*/ 656726 h 1050628"/>
                <a:gd name="connsiteX494" fmla="*/ 1646249 w 2449768"/>
                <a:gd name="connsiteY494" fmla="*/ 665460 h 1050628"/>
                <a:gd name="connsiteX495" fmla="*/ 1640173 w 2449768"/>
                <a:gd name="connsiteY495" fmla="*/ 689765 h 1050628"/>
                <a:gd name="connsiteX496" fmla="*/ 1615868 w 2449768"/>
                <a:gd name="connsiteY496" fmla="*/ 683689 h 1050628"/>
                <a:gd name="connsiteX497" fmla="*/ 1621944 w 2449768"/>
                <a:gd name="connsiteY497" fmla="*/ 659384 h 1050628"/>
                <a:gd name="connsiteX498" fmla="*/ 1632957 w 2449768"/>
                <a:gd name="connsiteY498" fmla="*/ 656726 h 1050628"/>
                <a:gd name="connsiteX499" fmla="*/ 1165096 w 2449768"/>
                <a:gd name="connsiteY499" fmla="*/ 656726 h 1050628"/>
                <a:gd name="connsiteX500" fmla="*/ 1178387 w 2449768"/>
                <a:gd name="connsiteY500" fmla="*/ 665460 h 1050628"/>
                <a:gd name="connsiteX501" fmla="*/ 1172311 w 2449768"/>
                <a:gd name="connsiteY501" fmla="*/ 689765 h 1050628"/>
                <a:gd name="connsiteX502" fmla="*/ 1148007 w 2449768"/>
                <a:gd name="connsiteY502" fmla="*/ 683689 h 1050628"/>
                <a:gd name="connsiteX503" fmla="*/ 1154083 w 2449768"/>
                <a:gd name="connsiteY503" fmla="*/ 659384 h 1050628"/>
                <a:gd name="connsiteX504" fmla="*/ 1165096 w 2449768"/>
                <a:gd name="connsiteY504" fmla="*/ 656726 h 1050628"/>
                <a:gd name="connsiteX505" fmla="*/ 1948916 w 2449768"/>
                <a:gd name="connsiteY505" fmla="*/ 653688 h 1050628"/>
                <a:gd name="connsiteX506" fmla="*/ 1962208 w 2449768"/>
                <a:gd name="connsiteY506" fmla="*/ 662422 h 1050628"/>
                <a:gd name="connsiteX507" fmla="*/ 1956132 w 2449768"/>
                <a:gd name="connsiteY507" fmla="*/ 686727 h 1050628"/>
                <a:gd name="connsiteX508" fmla="*/ 1931827 w 2449768"/>
                <a:gd name="connsiteY508" fmla="*/ 680651 h 1050628"/>
                <a:gd name="connsiteX509" fmla="*/ 1937903 w 2449768"/>
                <a:gd name="connsiteY509" fmla="*/ 656346 h 1050628"/>
                <a:gd name="connsiteX510" fmla="*/ 1948916 w 2449768"/>
                <a:gd name="connsiteY510" fmla="*/ 653688 h 1050628"/>
                <a:gd name="connsiteX511" fmla="*/ 2328673 w 2449768"/>
                <a:gd name="connsiteY511" fmla="*/ 647611 h 1050628"/>
                <a:gd name="connsiteX512" fmla="*/ 2341965 w 2449768"/>
                <a:gd name="connsiteY512" fmla="*/ 656345 h 1050628"/>
                <a:gd name="connsiteX513" fmla="*/ 2335889 w 2449768"/>
                <a:gd name="connsiteY513" fmla="*/ 680650 h 1050628"/>
                <a:gd name="connsiteX514" fmla="*/ 2311584 w 2449768"/>
                <a:gd name="connsiteY514" fmla="*/ 674574 h 1050628"/>
                <a:gd name="connsiteX515" fmla="*/ 2317660 w 2449768"/>
                <a:gd name="connsiteY515" fmla="*/ 650269 h 1050628"/>
                <a:gd name="connsiteX516" fmla="*/ 2328673 w 2449768"/>
                <a:gd name="connsiteY516" fmla="*/ 647611 h 1050628"/>
                <a:gd name="connsiteX517" fmla="*/ 639512 w 2449768"/>
                <a:gd name="connsiteY517" fmla="*/ 641535 h 1050628"/>
                <a:gd name="connsiteX518" fmla="*/ 652804 w 2449768"/>
                <a:gd name="connsiteY518" fmla="*/ 650269 h 1050628"/>
                <a:gd name="connsiteX519" fmla="*/ 646728 w 2449768"/>
                <a:gd name="connsiteY519" fmla="*/ 674574 h 1050628"/>
                <a:gd name="connsiteX520" fmla="*/ 622423 w 2449768"/>
                <a:gd name="connsiteY520" fmla="*/ 668498 h 1050628"/>
                <a:gd name="connsiteX521" fmla="*/ 628499 w 2449768"/>
                <a:gd name="connsiteY521" fmla="*/ 644193 h 1050628"/>
                <a:gd name="connsiteX522" fmla="*/ 639512 w 2449768"/>
                <a:gd name="connsiteY522" fmla="*/ 641535 h 1050628"/>
                <a:gd name="connsiteX523" fmla="*/ 451152 w 2449768"/>
                <a:gd name="connsiteY523" fmla="*/ 641535 h 1050628"/>
                <a:gd name="connsiteX524" fmla="*/ 464444 w 2449768"/>
                <a:gd name="connsiteY524" fmla="*/ 650269 h 1050628"/>
                <a:gd name="connsiteX525" fmla="*/ 458368 w 2449768"/>
                <a:gd name="connsiteY525" fmla="*/ 674574 h 1050628"/>
                <a:gd name="connsiteX526" fmla="*/ 434063 w 2449768"/>
                <a:gd name="connsiteY526" fmla="*/ 668498 h 1050628"/>
                <a:gd name="connsiteX527" fmla="*/ 440139 w 2449768"/>
                <a:gd name="connsiteY527" fmla="*/ 644193 h 1050628"/>
                <a:gd name="connsiteX528" fmla="*/ 451152 w 2449768"/>
                <a:gd name="connsiteY528" fmla="*/ 641535 h 1050628"/>
                <a:gd name="connsiteX529" fmla="*/ 1739291 w 2449768"/>
                <a:gd name="connsiteY529" fmla="*/ 638497 h 1050628"/>
                <a:gd name="connsiteX530" fmla="*/ 1752582 w 2449768"/>
                <a:gd name="connsiteY530" fmla="*/ 647231 h 1050628"/>
                <a:gd name="connsiteX531" fmla="*/ 1746506 w 2449768"/>
                <a:gd name="connsiteY531" fmla="*/ 671536 h 1050628"/>
                <a:gd name="connsiteX532" fmla="*/ 1722201 w 2449768"/>
                <a:gd name="connsiteY532" fmla="*/ 665460 h 1050628"/>
                <a:gd name="connsiteX533" fmla="*/ 1728277 w 2449768"/>
                <a:gd name="connsiteY533" fmla="*/ 641155 h 1050628"/>
                <a:gd name="connsiteX534" fmla="*/ 1739291 w 2449768"/>
                <a:gd name="connsiteY534" fmla="*/ 638497 h 1050628"/>
                <a:gd name="connsiteX535" fmla="*/ 1429407 w 2449768"/>
                <a:gd name="connsiteY535" fmla="*/ 623307 h 1050628"/>
                <a:gd name="connsiteX536" fmla="*/ 1442699 w 2449768"/>
                <a:gd name="connsiteY536" fmla="*/ 632041 h 1050628"/>
                <a:gd name="connsiteX537" fmla="*/ 1436623 w 2449768"/>
                <a:gd name="connsiteY537" fmla="*/ 656346 h 1050628"/>
                <a:gd name="connsiteX538" fmla="*/ 1412318 w 2449768"/>
                <a:gd name="connsiteY538" fmla="*/ 650270 h 1050628"/>
                <a:gd name="connsiteX539" fmla="*/ 1418394 w 2449768"/>
                <a:gd name="connsiteY539" fmla="*/ 625965 h 1050628"/>
                <a:gd name="connsiteX540" fmla="*/ 1429407 w 2449768"/>
                <a:gd name="connsiteY540" fmla="*/ 623307 h 1050628"/>
                <a:gd name="connsiteX541" fmla="*/ 991927 w 2449768"/>
                <a:gd name="connsiteY541" fmla="*/ 614193 h 1050628"/>
                <a:gd name="connsiteX542" fmla="*/ 1005219 w 2449768"/>
                <a:gd name="connsiteY542" fmla="*/ 622927 h 1050628"/>
                <a:gd name="connsiteX543" fmla="*/ 999143 w 2449768"/>
                <a:gd name="connsiteY543" fmla="*/ 647232 h 1050628"/>
                <a:gd name="connsiteX544" fmla="*/ 974838 w 2449768"/>
                <a:gd name="connsiteY544" fmla="*/ 641156 h 1050628"/>
                <a:gd name="connsiteX545" fmla="*/ 980914 w 2449768"/>
                <a:gd name="connsiteY545" fmla="*/ 616851 h 1050628"/>
                <a:gd name="connsiteX546" fmla="*/ 991927 w 2449768"/>
                <a:gd name="connsiteY546" fmla="*/ 614193 h 1050628"/>
                <a:gd name="connsiteX547" fmla="*/ 1244086 w 2449768"/>
                <a:gd name="connsiteY547" fmla="*/ 589888 h 1050628"/>
                <a:gd name="connsiteX548" fmla="*/ 1257378 w 2449768"/>
                <a:gd name="connsiteY548" fmla="*/ 598622 h 1050628"/>
                <a:gd name="connsiteX549" fmla="*/ 1251302 w 2449768"/>
                <a:gd name="connsiteY549" fmla="*/ 622927 h 1050628"/>
                <a:gd name="connsiteX550" fmla="*/ 1226997 w 2449768"/>
                <a:gd name="connsiteY550" fmla="*/ 616851 h 1050628"/>
                <a:gd name="connsiteX551" fmla="*/ 1233073 w 2449768"/>
                <a:gd name="connsiteY551" fmla="*/ 592546 h 1050628"/>
                <a:gd name="connsiteX552" fmla="*/ 1244086 w 2449768"/>
                <a:gd name="connsiteY552" fmla="*/ 589888 h 1050628"/>
                <a:gd name="connsiteX553" fmla="*/ 1332189 w 2449768"/>
                <a:gd name="connsiteY553" fmla="*/ 586850 h 1050628"/>
                <a:gd name="connsiteX554" fmla="*/ 1345481 w 2449768"/>
                <a:gd name="connsiteY554" fmla="*/ 595584 h 1050628"/>
                <a:gd name="connsiteX555" fmla="*/ 1339405 w 2449768"/>
                <a:gd name="connsiteY555" fmla="*/ 619889 h 1050628"/>
                <a:gd name="connsiteX556" fmla="*/ 1315100 w 2449768"/>
                <a:gd name="connsiteY556" fmla="*/ 613813 h 1050628"/>
                <a:gd name="connsiteX557" fmla="*/ 1321176 w 2449768"/>
                <a:gd name="connsiteY557" fmla="*/ 589508 h 1050628"/>
                <a:gd name="connsiteX558" fmla="*/ 1332189 w 2449768"/>
                <a:gd name="connsiteY558" fmla="*/ 586850 h 1050628"/>
                <a:gd name="connsiteX559" fmla="*/ 867366 w 2449768"/>
                <a:gd name="connsiteY559" fmla="*/ 583812 h 1050628"/>
                <a:gd name="connsiteX560" fmla="*/ 880658 w 2449768"/>
                <a:gd name="connsiteY560" fmla="*/ 592546 h 1050628"/>
                <a:gd name="connsiteX561" fmla="*/ 874582 w 2449768"/>
                <a:gd name="connsiteY561" fmla="*/ 616851 h 1050628"/>
                <a:gd name="connsiteX562" fmla="*/ 850277 w 2449768"/>
                <a:gd name="connsiteY562" fmla="*/ 610775 h 1050628"/>
                <a:gd name="connsiteX563" fmla="*/ 856353 w 2449768"/>
                <a:gd name="connsiteY563" fmla="*/ 586470 h 1050628"/>
                <a:gd name="connsiteX564" fmla="*/ 867366 w 2449768"/>
                <a:gd name="connsiteY564" fmla="*/ 583812 h 1050628"/>
                <a:gd name="connsiteX565" fmla="*/ 2222342 w 2449768"/>
                <a:gd name="connsiteY565" fmla="*/ 576217 h 1050628"/>
                <a:gd name="connsiteX566" fmla="*/ 2235633 w 2449768"/>
                <a:gd name="connsiteY566" fmla="*/ 586470 h 1050628"/>
                <a:gd name="connsiteX567" fmla="*/ 2229557 w 2449768"/>
                <a:gd name="connsiteY567" fmla="*/ 610775 h 1050628"/>
                <a:gd name="connsiteX568" fmla="*/ 2205253 w 2449768"/>
                <a:gd name="connsiteY568" fmla="*/ 604698 h 1050628"/>
                <a:gd name="connsiteX569" fmla="*/ 2211329 w 2449768"/>
                <a:gd name="connsiteY569" fmla="*/ 577356 h 1050628"/>
                <a:gd name="connsiteX570" fmla="*/ 2222342 w 2449768"/>
                <a:gd name="connsiteY570" fmla="*/ 576217 h 1050628"/>
                <a:gd name="connsiteX571" fmla="*/ 1092183 w 2449768"/>
                <a:gd name="connsiteY571" fmla="*/ 571660 h 1050628"/>
                <a:gd name="connsiteX572" fmla="*/ 1105475 w 2449768"/>
                <a:gd name="connsiteY572" fmla="*/ 580394 h 1050628"/>
                <a:gd name="connsiteX573" fmla="*/ 1099399 w 2449768"/>
                <a:gd name="connsiteY573" fmla="*/ 604699 h 1050628"/>
                <a:gd name="connsiteX574" fmla="*/ 1075094 w 2449768"/>
                <a:gd name="connsiteY574" fmla="*/ 598623 h 1050628"/>
                <a:gd name="connsiteX575" fmla="*/ 1081170 w 2449768"/>
                <a:gd name="connsiteY575" fmla="*/ 574318 h 1050628"/>
                <a:gd name="connsiteX576" fmla="*/ 1092183 w 2449768"/>
                <a:gd name="connsiteY576" fmla="*/ 571660 h 1050628"/>
                <a:gd name="connsiteX577" fmla="*/ 2000563 w 2449768"/>
                <a:gd name="connsiteY577" fmla="*/ 568622 h 1050628"/>
                <a:gd name="connsiteX578" fmla="*/ 2013855 w 2449768"/>
                <a:gd name="connsiteY578" fmla="*/ 577356 h 1050628"/>
                <a:gd name="connsiteX579" fmla="*/ 2007779 w 2449768"/>
                <a:gd name="connsiteY579" fmla="*/ 601661 h 1050628"/>
                <a:gd name="connsiteX580" fmla="*/ 1983474 w 2449768"/>
                <a:gd name="connsiteY580" fmla="*/ 595585 h 1050628"/>
                <a:gd name="connsiteX581" fmla="*/ 1989550 w 2449768"/>
                <a:gd name="connsiteY581" fmla="*/ 571280 h 1050628"/>
                <a:gd name="connsiteX582" fmla="*/ 2000563 w 2449768"/>
                <a:gd name="connsiteY582" fmla="*/ 568622 h 1050628"/>
                <a:gd name="connsiteX583" fmla="*/ 745844 w 2449768"/>
                <a:gd name="connsiteY583" fmla="*/ 568622 h 1050628"/>
                <a:gd name="connsiteX584" fmla="*/ 759136 w 2449768"/>
                <a:gd name="connsiteY584" fmla="*/ 577356 h 1050628"/>
                <a:gd name="connsiteX585" fmla="*/ 753060 w 2449768"/>
                <a:gd name="connsiteY585" fmla="*/ 601661 h 1050628"/>
                <a:gd name="connsiteX586" fmla="*/ 728755 w 2449768"/>
                <a:gd name="connsiteY586" fmla="*/ 595585 h 1050628"/>
                <a:gd name="connsiteX587" fmla="*/ 734831 w 2449768"/>
                <a:gd name="connsiteY587" fmla="*/ 571280 h 1050628"/>
                <a:gd name="connsiteX588" fmla="*/ 745844 w 2449768"/>
                <a:gd name="connsiteY588" fmla="*/ 568622 h 1050628"/>
                <a:gd name="connsiteX589" fmla="*/ 533179 w 2449768"/>
                <a:gd name="connsiteY589" fmla="*/ 568622 h 1050628"/>
                <a:gd name="connsiteX590" fmla="*/ 546471 w 2449768"/>
                <a:gd name="connsiteY590" fmla="*/ 577356 h 1050628"/>
                <a:gd name="connsiteX591" fmla="*/ 540395 w 2449768"/>
                <a:gd name="connsiteY591" fmla="*/ 601661 h 1050628"/>
                <a:gd name="connsiteX592" fmla="*/ 516090 w 2449768"/>
                <a:gd name="connsiteY592" fmla="*/ 595585 h 1050628"/>
                <a:gd name="connsiteX593" fmla="*/ 522166 w 2449768"/>
                <a:gd name="connsiteY593" fmla="*/ 571280 h 1050628"/>
                <a:gd name="connsiteX594" fmla="*/ 533179 w 2449768"/>
                <a:gd name="connsiteY594" fmla="*/ 568622 h 1050628"/>
                <a:gd name="connsiteX595" fmla="*/ 1866889 w 2449768"/>
                <a:gd name="connsiteY595" fmla="*/ 565584 h 1050628"/>
                <a:gd name="connsiteX596" fmla="*/ 1880180 w 2449768"/>
                <a:gd name="connsiteY596" fmla="*/ 574318 h 1050628"/>
                <a:gd name="connsiteX597" fmla="*/ 1874104 w 2449768"/>
                <a:gd name="connsiteY597" fmla="*/ 598623 h 1050628"/>
                <a:gd name="connsiteX598" fmla="*/ 1849800 w 2449768"/>
                <a:gd name="connsiteY598" fmla="*/ 592547 h 1050628"/>
                <a:gd name="connsiteX599" fmla="*/ 1855876 w 2449768"/>
                <a:gd name="connsiteY599" fmla="*/ 568242 h 1050628"/>
                <a:gd name="connsiteX600" fmla="*/ 1866889 w 2449768"/>
                <a:gd name="connsiteY600" fmla="*/ 565584 h 1050628"/>
                <a:gd name="connsiteX601" fmla="*/ 1508397 w 2449768"/>
                <a:gd name="connsiteY601" fmla="*/ 565584 h 1050628"/>
                <a:gd name="connsiteX602" fmla="*/ 1521689 w 2449768"/>
                <a:gd name="connsiteY602" fmla="*/ 574318 h 1050628"/>
                <a:gd name="connsiteX603" fmla="*/ 1515613 w 2449768"/>
                <a:gd name="connsiteY603" fmla="*/ 598623 h 1050628"/>
                <a:gd name="connsiteX604" fmla="*/ 1491308 w 2449768"/>
                <a:gd name="connsiteY604" fmla="*/ 592547 h 1050628"/>
                <a:gd name="connsiteX605" fmla="*/ 1497384 w 2449768"/>
                <a:gd name="connsiteY605" fmla="*/ 568242 h 1050628"/>
                <a:gd name="connsiteX606" fmla="*/ 1508397 w 2449768"/>
                <a:gd name="connsiteY606" fmla="*/ 565584 h 1050628"/>
                <a:gd name="connsiteX607" fmla="*/ 2365130 w 2449768"/>
                <a:gd name="connsiteY607" fmla="*/ 556470 h 1050628"/>
                <a:gd name="connsiteX608" fmla="*/ 2378422 w 2449768"/>
                <a:gd name="connsiteY608" fmla="*/ 565204 h 1050628"/>
                <a:gd name="connsiteX609" fmla="*/ 2372346 w 2449768"/>
                <a:gd name="connsiteY609" fmla="*/ 589509 h 1050628"/>
                <a:gd name="connsiteX610" fmla="*/ 2348041 w 2449768"/>
                <a:gd name="connsiteY610" fmla="*/ 583433 h 1050628"/>
                <a:gd name="connsiteX611" fmla="*/ 2354117 w 2449768"/>
                <a:gd name="connsiteY611" fmla="*/ 559128 h 1050628"/>
                <a:gd name="connsiteX612" fmla="*/ 2365130 w 2449768"/>
                <a:gd name="connsiteY612" fmla="*/ 556470 h 1050628"/>
                <a:gd name="connsiteX613" fmla="*/ 1620805 w 2449768"/>
                <a:gd name="connsiteY613" fmla="*/ 550394 h 1050628"/>
                <a:gd name="connsiteX614" fmla="*/ 1634097 w 2449768"/>
                <a:gd name="connsiteY614" fmla="*/ 559128 h 1050628"/>
                <a:gd name="connsiteX615" fmla="*/ 1628021 w 2449768"/>
                <a:gd name="connsiteY615" fmla="*/ 583433 h 1050628"/>
                <a:gd name="connsiteX616" fmla="*/ 1603716 w 2449768"/>
                <a:gd name="connsiteY616" fmla="*/ 577357 h 1050628"/>
                <a:gd name="connsiteX617" fmla="*/ 1609792 w 2449768"/>
                <a:gd name="connsiteY617" fmla="*/ 553052 h 1050628"/>
                <a:gd name="connsiteX618" fmla="*/ 1620805 w 2449768"/>
                <a:gd name="connsiteY618" fmla="*/ 550394 h 1050628"/>
                <a:gd name="connsiteX619" fmla="*/ 2097781 w 2449768"/>
                <a:gd name="connsiteY619" fmla="*/ 544317 h 1050628"/>
                <a:gd name="connsiteX620" fmla="*/ 2111073 w 2449768"/>
                <a:gd name="connsiteY620" fmla="*/ 553051 h 1050628"/>
                <a:gd name="connsiteX621" fmla="*/ 2104997 w 2449768"/>
                <a:gd name="connsiteY621" fmla="*/ 577356 h 1050628"/>
                <a:gd name="connsiteX622" fmla="*/ 2080692 w 2449768"/>
                <a:gd name="connsiteY622" fmla="*/ 571280 h 1050628"/>
                <a:gd name="connsiteX623" fmla="*/ 2086768 w 2449768"/>
                <a:gd name="connsiteY623" fmla="*/ 546975 h 1050628"/>
                <a:gd name="connsiteX624" fmla="*/ 2097781 w 2449768"/>
                <a:gd name="connsiteY624" fmla="*/ 544317 h 1050628"/>
                <a:gd name="connsiteX625" fmla="*/ 1745366 w 2449768"/>
                <a:gd name="connsiteY625" fmla="*/ 538241 h 1050628"/>
                <a:gd name="connsiteX626" fmla="*/ 1758658 w 2449768"/>
                <a:gd name="connsiteY626" fmla="*/ 546975 h 1050628"/>
                <a:gd name="connsiteX627" fmla="*/ 1752582 w 2449768"/>
                <a:gd name="connsiteY627" fmla="*/ 571280 h 1050628"/>
                <a:gd name="connsiteX628" fmla="*/ 1728277 w 2449768"/>
                <a:gd name="connsiteY628" fmla="*/ 565204 h 1050628"/>
                <a:gd name="connsiteX629" fmla="*/ 1734353 w 2449768"/>
                <a:gd name="connsiteY629" fmla="*/ 540899 h 1050628"/>
                <a:gd name="connsiteX630" fmla="*/ 1745366 w 2449768"/>
                <a:gd name="connsiteY630" fmla="*/ 538241 h 1050628"/>
                <a:gd name="connsiteX631" fmla="*/ 624322 w 2449768"/>
                <a:gd name="connsiteY631" fmla="*/ 529127 h 1050628"/>
                <a:gd name="connsiteX632" fmla="*/ 637613 w 2449768"/>
                <a:gd name="connsiteY632" fmla="*/ 537861 h 1050628"/>
                <a:gd name="connsiteX633" fmla="*/ 631537 w 2449768"/>
                <a:gd name="connsiteY633" fmla="*/ 562166 h 1050628"/>
                <a:gd name="connsiteX634" fmla="*/ 607233 w 2449768"/>
                <a:gd name="connsiteY634" fmla="*/ 556090 h 1050628"/>
                <a:gd name="connsiteX635" fmla="*/ 613309 w 2449768"/>
                <a:gd name="connsiteY635" fmla="*/ 531785 h 1050628"/>
                <a:gd name="connsiteX636" fmla="*/ 624322 w 2449768"/>
                <a:gd name="connsiteY636" fmla="*/ 529127 h 1050628"/>
                <a:gd name="connsiteX637" fmla="*/ 958508 w 2449768"/>
                <a:gd name="connsiteY637" fmla="*/ 523051 h 1050628"/>
                <a:gd name="connsiteX638" fmla="*/ 971800 w 2449768"/>
                <a:gd name="connsiteY638" fmla="*/ 531785 h 1050628"/>
                <a:gd name="connsiteX639" fmla="*/ 965724 w 2449768"/>
                <a:gd name="connsiteY639" fmla="*/ 556090 h 1050628"/>
                <a:gd name="connsiteX640" fmla="*/ 941419 w 2449768"/>
                <a:gd name="connsiteY640" fmla="*/ 550014 h 1050628"/>
                <a:gd name="connsiteX641" fmla="*/ 947495 w 2449768"/>
                <a:gd name="connsiteY641" fmla="*/ 525709 h 1050628"/>
                <a:gd name="connsiteX642" fmla="*/ 958508 w 2449768"/>
                <a:gd name="connsiteY642" fmla="*/ 523051 h 1050628"/>
                <a:gd name="connsiteX643" fmla="*/ 1177248 w 2449768"/>
                <a:gd name="connsiteY643" fmla="*/ 507861 h 1050628"/>
                <a:gd name="connsiteX644" fmla="*/ 1190540 w 2449768"/>
                <a:gd name="connsiteY644" fmla="*/ 516595 h 1050628"/>
                <a:gd name="connsiteX645" fmla="*/ 1184464 w 2449768"/>
                <a:gd name="connsiteY645" fmla="*/ 540900 h 1050628"/>
                <a:gd name="connsiteX646" fmla="*/ 1160159 w 2449768"/>
                <a:gd name="connsiteY646" fmla="*/ 534824 h 1050628"/>
                <a:gd name="connsiteX647" fmla="*/ 1166235 w 2449768"/>
                <a:gd name="connsiteY647" fmla="*/ 510519 h 1050628"/>
                <a:gd name="connsiteX648" fmla="*/ 1177248 w 2449768"/>
                <a:gd name="connsiteY648" fmla="*/ 507861 h 1050628"/>
                <a:gd name="connsiteX649" fmla="*/ 1399027 w 2449768"/>
                <a:gd name="connsiteY649" fmla="*/ 504823 h 1050628"/>
                <a:gd name="connsiteX650" fmla="*/ 1412319 w 2449768"/>
                <a:gd name="connsiteY650" fmla="*/ 513557 h 1050628"/>
                <a:gd name="connsiteX651" fmla="*/ 1406243 w 2449768"/>
                <a:gd name="connsiteY651" fmla="*/ 537862 h 1050628"/>
                <a:gd name="connsiteX652" fmla="*/ 1381938 w 2449768"/>
                <a:gd name="connsiteY652" fmla="*/ 531786 h 1050628"/>
                <a:gd name="connsiteX653" fmla="*/ 1388014 w 2449768"/>
                <a:gd name="connsiteY653" fmla="*/ 507481 h 1050628"/>
                <a:gd name="connsiteX654" fmla="*/ 1399027 w 2449768"/>
                <a:gd name="connsiteY654" fmla="*/ 504823 h 1050628"/>
                <a:gd name="connsiteX655" fmla="*/ 2194999 w 2449768"/>
                <a:gd name="connsiteY655" fmla="*/ 492670 h 1050628"/>
                <a:gd name="connsiteX656" fmla="*/ 2208291 w 2449768"/>
                <a:gd name="connsiteY656" fmla="*/ 501404 h 1050628"/>
                <a:gd name="connsiteX657" fmla="*/ 2202214 w 2449768"/>
                <a:gd name="connsiteY657" fmla="*/ 525709 h 1050628"/>
                <a:gd name="connsiteX658" fmla="*/ 2177910 w 2449768"/>
                <a:gd name="connsiteY658" fmla="*/ 519633 h 1050628"/>
                <a:gd name="connsiteX659" fmla="*/ 2183986 w 2449768"/>
                <a:gd name="connsiteY659" fmla="*/ 495328 h 1050628"/>
                <a:gd name="connsiteX660" fmla="*/ 2194999 w 2449768"/>
                <a:gd name="connsiteY660" fmla="*/ 492670 h 1050628"/>
                <a:gd name="connsiteX661" fmla="*/ 1912459 w 2449768"/>
                <a:gd name="connsiteY661" fmla="*/ 480518 h 1050628"/>
                <a:gd name="connsiteX662" fmla="*/ 1925751 w 2449768"/>
                <a:gd name="connsiteY662" fmla="*/ 489252 h 1050628"/>
                <a:gd name="connsiteX663" fmla="*/ 1919675 w 2449768"/>
                <a:gd name="connsiteY663" fmla="*/ 513557 h 1050628"/>
                <a:gd name="connsiteX664" fmla="*/ 1895370 w 2449768"/>
                <a:gd name="connsiteY664" fmla="*/ 507481 h 1050628"/>
                <a:gd name="connsiteX665" fmla="*/ 1901446 w 2449768"/>
                <a:gd name="connsiteY665" fmla="*/ 483176 h 1050628"/>
                <a:gd name="connsiteX666" fmla="*/ 1912459 w 2449768"/>
                <a:gd name="connsiteY666" fmla="*/ 480518 h 1050628"/>
                <a:gd name="connsiteX667" fmla="*/ 803567 w 2449768"/>
                <a:gd name="connsiteY667" fmla="*/ 480518 h 1050628"/>
                <a:gd name="connsiteX668" fmla="*/ 816859 w 2449768"/>
                <a:gd name="connsiteY668" fmla="*/ 489252 h 1050628"/>
                <a:gd name="connsiteX669" fmla="*/ 810783 w 2449768"/>
                <a:gd name="connsiteY669" fmla="*/ 513557 h 1050628"/>
                <a:gd name="connsiteX670" fmla="*/ 786478 w 2449768"/>
                <a:gd name="connsiteY670" fmla="*/ 507481 h 1050628"/>
                <a:gd name="connsiteX671" fmla="*/ 792554 w 2449768"/>
                <a:gd name="connsiteY671" fmla="*/ 483176 h 1050628"/>
                <a:gd name="connsiteX672" fmla="*/ 803567 w 2449768"/>
                <a:gd name="connsiteY672" fmla="*/ 480518 h 1050628"/>
                <a:gd name="connsiteX673" fmla="*/ 1550930 w 2449768"/>
                <a:gd name="connsiteY673" fmla="*/ 471404 h 1050628"/>
                <a:gd name="connsiteX674" fmla="*/ 1564222 w 2449768"/>
                <a:gd name="connsiteY674" fmla="*/ 480138 h 1050628"/>
                <a:gd name="connsiteX675" fmla="*/ 1558146 w 2449768"/>
                <a:gd name="connsiteY675" fmla="*/ 504443 h 1050628"/>
                <a:gd name="connsiteX676" fmla="*/ 1533841 w 2449768"/>
                <a:gd name="connsiteY676" fmla="*/ 498367 h 1050628"/>
                <a:gd name="connsiteX677" fmla="*/ 1539917 w 2449768"/>
                <a:gd name="connsiteY677" fmla="*/ 474062 h 1050628"/>
                <a:gd name="connsiteX678" fmla="*/ 1550930 w 2449768"/>
                <a:gd name="connsiteY678" fmla="*/ 471404 h 1050628"/>
                <a:gd name="connsiteX679" fmla="*/ 2307407 w 2449768"/>
                <a:gd name="connsiteY679" fmla="*/ 465328 h 1050628"/>
                <a:gd name="connsiteX680" fmla="*/ 2320698 w 2449768"/>
                <a:gd name="connsiteY680" fmla="*/ 474062 h 1050628"/>
                <a:gd name="connsiteX681" fmla="*/ 2314622 w 2449768"/>
                <a:gd name="connsiteY681" fmla="*/ 498367 h 1050628"/>
                <a:gd name="connsiteX682" fmla="*/ 2290318 w 2449768"/>
                <a:gd name="connsiteY682" fmla="*/ 492291 h 1050628"/>
                <a:gd name="connsiteX683" fmla="*/ 2296394 w 2449768"/>
                <a:gd name="connsiteY683" fmla="*/ 467986 h 1050628"/>
                <a:gd name="connsiteX684" fmla="*/ 2307407 w 2449768"/>
                <a:gd name="connsiteY684" fmla="*/ 465328 h 1050628"/>
                <a:gd name="connsiteX685" fmla="*/ 1076992 w 2449768"/>
                <a:gd name="connsiteY685" fmla="*/ 462290 h 1050628"/>
                <a:gd name="connsiteX686" fmla="*/ 1090284 w 2449768"/>
                <a:gd name="connsiteY686" fmla="*/ 471024 h 1050628"/>
                <a:gd name="connsiteX687" fmla="*/ 1084208 w 2449768"/>
                <a:gd name="connsiteY687" fmla="*/ 495329 h 1050628"/>
                <a:gd name="connsiteX688" fmla="*/ 1059903 w 2449768"/>
                <a:gd name="connsiteY688" fmla="*/ 489253 h 1050628"/>
                <a:gd name="connsiteX689" fmla="*/ 1065979 w 2449768"/>
                <a:gd name="connsiteY689" fmla="*/ 464948 h 1050628"/>
                <a:gd name="connsiteX690" fmla="*/ 1076992 w 2449768"/>
                <a:gd name="connsiteY690" fmla="*/ 462290 h 1050628"/>
                <a:gd name="connsiteX691" fmla="*/ 2030944 w 2449768"/>
                <a:gd name="connsiteY691" fmla="*/ 456214 h 1050628"/>
                <a:gd name="connsiteX692" fmla="*/ 2044236 w 2449768"/>
                <a:gd name="connsiteY692" fmla="*/ 464948 h 1050628"/>
                <a:gd name="connsiteX693" fmla="*/ 2038160 w 2449768"/>
                <a:gd name="connsiteY693" fmla="*/ 489253 h 1050628"/>
                <a:gd name="connsiteX694" fmla="*/ 2013855 w 2449768"/>
                <a:gd name="connsiteY694" fmla="*/ 483177 h 1050628"/>
                <a:gd name="connsiteX695" fmla="*/ 2019931 w 2449768"/>
                <a:gd name="connsiteY695" fmla="*/ 458872 h 1050628"/>
                <a:gd name="connsiteX696" fmla="*/ 2030944 w 2449768"/>
                <a:gd name="connsiteY696" fmla="*/ 456214 h 1050628"/>
                <a:gd name="connsiteX697" fmla="*/ 1280542 w 2449768"/>
                <a:gd name="connsiteY697" fmla="*/ 453176 h 1050628"/>
                <a:gd name="connsiteX698" fmla="*/ 1293834 w 2449768"/>
                <a:gd name="connsiteY698" fmla="*/ 461910 h 1050628"/>
                <a:gd name="connsiteX699" fmla="*/ 1287758 w 2449768"/>
                <a:gd name="connsiteY699" fmla="*/ 486215 h 1050628"/>
                <a:gd name="connsiteX700" fmla="*/ 1263453 w 2449768"/>
                <a:gd name="connsiteY700" fmla="*/ 480139 h 1050628"/>
                <a:gd name="connsiteX701" fmla="*/ 1269529 w 2449768"/>
                <a:gd name="connsiteY701" fmla="*/ 455834 h 1050628"/>
                <a:gd name="connsiteX702" fmla="*/ 1280542 w 2449768"/>
                <a:gd name="connsiteY702" fmla="*/ 453176 h 1050628"/>
                <a:gd name="connsiteX703" fmla="*/ 679006 w 2449768"/>
                <a:gd name="connsiteY703" fmla="*/ 450138 h 1050628"/>
                <a:gd name="connsiteX704" fmla="*/ 692298 w 2449768"/>
                <a:gd name="connsiteY704" fmla="*/ 458872 h 1050628"/>
                <a:gd name="connsiteX705" fmla="*/ 686222 w 2449768"/>
                <a:gd name="connsiteY705" fmla="*/ 483177 h 1050628"/>
                <a:gd name="connsiteX706" fmla="*/ 661917 w 2449768"/>
                <a:gd name="connsiteY706" fmla="*/ 477101 h 1050628"/>
                <a:gd name="connsiteX707" fmla="*/ 667993 w 2449768"/>
                <a:gd name="connsiteY707" fmla="*/ 452796 h 1050628"/>
                <a:gd name="connsiteX708" fmla="*/ 679006 w 2449768"/>
                <a:gd name="connsiteY708" fmla="*/ 450138 h 1050628"/>
                <a:gd name="connsiteX709" fmla="*/ 1815242 w 2449768"/>
                <a:gd name="connsiteY709" fmla="*/ 447099 h 1050628"/>
                <a:gd name="connsiteX710" fmla="*/ 1828533 w 2449768"/>
                <a:gd name="connsiteY710" fmla="*/ 455833 h 1050628"/>
                <a:gd name="connsiteX711" fmla="*/ 1822457 w 2449768"/>
                <a:gd name="connsiteY711" fmla="*/ 480138 h 1050628"/>
                <a:gd name="connsiteX712" fmla="*/ 1798152 w 2449768"/>
                <a:gd name="connsiteY712" fmla="*/ 474062 h 1050628"/>
                <a:gd name="connsiteX713" fmla="*/ 1804228 w 2449768"/>
                <a:gd name="connsiteY713" fmla="*/ 449757 h 1050628"/>
                <a:gd name="connsiteX714" fmla="*/ 1815242 w 2449768"/>
                <a:gd name="connsiteY714" fmla="*/ 447099 h 1050628"/>
                <a:gd name="connsiteX715" fmla="*/ 1699795 w 2449768"/>
                <a:gd name="connsiteY715" fmla="*/ 444061 h 1050628"/>
                <a:gd name="connsiteX716" fmla="*/ 1713087 w 2449768"/>
                <a:gd name="connsiteY716" fmla="*/ 452795 h 1050628"/>
                <a:gd name="connsiteX717" fmla="*/ 1707011 w 2449768"/>
                <a:gd name="connsiteY717" fmla="*/ 477100 h 1050628"/>
                <a:gd name="connsiteX718" fmla="*/ 1682706 w 2449768"/>
                <a:gd name="connsiteY718" fmla="*/ 471024 h 1050628"/>
                <a:gd name="connsiteX719" fmla="*/ 1688782 w 2449768"/>
                <a:gd name="connsiteY719" fmla="*/ 446719 h 1050628"/>
                <a:gd name="connsiteX720" fmla="*/ 1699795 w 2449768"/>
                <a:gd name="connsiteY720" fmla="*/ 444061 h 1050628"/>
                <a:gd name="connsiteX721" fmla="*/ 888633 w 2449768"/>
                <a:gd name="connsiteY721" fmla="*/ 434947 h 1050628"/>
                <a:gd name="connsiteX722" fmla="*/ 901925 w 2449768"/>
                <a:gd name="connsiteY722" fmla="*/ 443681 h 1050628"/>
                <a:gd name="connsiteX723" fmla="*/ 895849 w 2449768"/>
                <a:gd name="connsiteY723" fmla="*/ 467986 h 1050628"/>
                <a:gd name="connsiteX724" fmla="*/ 871544 w 2449768"/>
                <a:gd name="connsiteY724" fmla="*/ 461910 h 1050628"/>
                <a:gd name="connsiteX725" fmla="*/ 877620 w 2449768"/>
                <a:gd name="connsiteY725" fmla="*/ 437605 h 1050628"/>
                <a:gd name="connsiteX726" fmla="*/ 888633 w 2449768"/>
                <a:gd name="connsiteY726" fmla="*/ 434947 h 1050628"/>
                <a:gd name="connsiteX727" fmla="*/ 2158542 w 2449768"/>
                <a:gd name="connsiteY727" fmla="*/ 407605 h 1050628"/>
                <a:gd name="connsiteX728" fmla="*/ 2171833 w 2449768"/>
                <a:gd name="connsiteY728" fmla="*/ 416339 h 1050628"/>
                <a:gd name="connsiteX729" fmla="*/ 2165757 w 2449768"/>
                <a:gd name="connsiteY729" fmla="*/ 440644 h 1050628"/>
                <a:gd name="connsiteX730" fmla="*/ 2141453 w 2449768"/>
                <a:gd name="connsiteY730" fmla="*/ 434568 h 1050628"/>
                <a:gd name="connsiteX731" fmla="*/ 2147529 w 2449768"/>
                <a:gd name="connsiteY731" fmla="*/ 410263 h 1050628"/>
                <a:gd name="connsiteX732" fmla="*/ 2158542 w 2449768"/>
                <a:gd name="connsiteY732" fmla="*/ 407605 h 1050628"/>
                <a:gd name="connsiteX733" fmla="*/ 1484092 w 2449768"/>
                <a:gd name="connsiteY733" fmla="*/ 407605 h 1050628"/>
                <a:gd name="connsiteX734" fmla="*/ 1497384 w 2449768"/>
                <a:gd name="connsiteY734" fmla="*/ 416339 h 1050628"/>
                <a:gd name="connsiteX735" fmla="*/ 1491308 w 2449768"/>
                <a:gd name="connsiteY735" fmla="*/ 440644 h 1050628"/>
                <a:gd name="connsiteX736" fmla="*/ 1467003 w 2449768"/>
                <a:gd name="connsiteY736" fmla="*/ 434568 h 1050628"/>
                <a:gd name="connsiteX737" fmla="*/ 1473079 w 2449768"/>
                <a:gd name="connsiteY737" fmla="*/ 410263 h 1050628"/>
                <a:gd name="connsiteX738" fmla="*/ 1484092 w 2449768"/>
                <a:gd name="connsiteY738" fmla="*/ 407605 h 1050628"/>
                <a:gd name="connsiteX739" fmla="*/ 1365608 w 2449768"/>
                <a:gd name="connsiteY739" fmla="*/ 404567 h 1050628"/>
                <a:gd name="connsiteX740" fmla="*/ 1378900 w 2449768"/>
                <a:gd name="connsiteY740" fmla="*/ 413301 h 1050628"/>
                <a:gd name="connsiteX741" fmla="*/ 1372824 w 2449768"/>
                <a:gd name="connsiteY741" fmla="*/ 437606 h 1050628"/>
                <a:gd name="connsiteX742" fmla="*/ 1348519 w 2449768"/>
                <a:gd name="connsiteY742" fmla="*/ 431530 h 1050628"/>
                <a:gd name="connsiteX743" fmla="*/ 1354595 w 2449768"/>
                <a:gd name="connsiteY743" fmla="*/ 407225 h 1050628"/>
                <a:gd name="connsiteX744" fmla="*/ 1365608 w 2449768"/>
                <a:gd name="connsiteY744" fmla="*/ 404567 h 1050628"/>
                <a:gd name="connsiteX745" fmla="*/ 988889 w 2449768"/>
                <a:gd name="connsiteY745" fmla="*/ 404567 h 1050628"/>
                <a:gd name="connsiteX746" fmla="*/ 1002180 w 2449768"/>
                <a:gd name="connsiteY746" fmla="*/ 413301 h 1050628"/>
                <a:gd name="connsiteX747" fmla="*/ 996104 w 2449768"/>
                <a:gd name="connsiteY747" fmla="*/ 437606 h 1050628"/>
                <a:gd name="connsiteX748" fmla="*/ 971800 w 2449768"/>
                <a:gd name="connsiteY748" fmla="*/ 431530 h 1050628"/>
                <a:gd name="connsiteX749" fmla="*/ 977876 w 2449768"/>
                <a:gd name="connsiteY749" fmla="*/ 407225 h 1050628"/>
                <a:gd name="connsiteX750" fmla="*/ 988889 w 2449768"/>
                <a:gd name="connsiteY750" fmla="*/ 404567 h 1050628"/>
                <a:gd name="connsiteX751" fmla="*/ 1182565 w 2449768"/>
                <a:gd name="connsiteY751" fmla="*/ 394312 h 1050628"/>
                <a:gd name="connsiteX752" fmla="*/ 1193578 w 2449768"/>
                <a:gd name="connsiteY752" fmla="*/ 404186 h 1050628"/>
                <a:gd name="connsiteX753" fmla="*/ 1187502 w 2449768"/>
                <a:gd name="connsiteY753" fmla="*/ 428491 h 1050628"/>
                <a:gd name="connsiteX754" fmla="*/ 1163197 w 2449768"/>
                <a:gd name="connsiteY754" fmla="*/ 422415 h 1050628"/>
                <a:gd name="connsiteX755" fmla="*/ 1169273 w 2449768"/>
                <a:gd name="connsiteY755" fmla="*/ 398110 h 1050628"/>
                <a:gd name="connsiteX756" fmla="*/ 1182565 w 2449768"/>
                <a:gd name="connsiteY756" fmla="*/ 394312 h 1050628"/>
                <a:gd name="connsiteX757" fmla="*/ 1620805 w 2449768"/>
                <a:gd name="connsiteY757" fmla="*/ 389376 h 1050628"/>
                <a:gd name="connsiteX758" fmla="*/ 1634097 w 2449768"/>
                <a:gd name="connsiteY758" fmla="*/ 398110 h 1050628"/>
                <a:gd name="connsiteX759" fmla="*/ 1628021 w 2449768"/>
                <a:gd name="connsiteY759" fmla="*/ 422415 h 1050628"/>
                <a:gd name="connsiteX760" fmla="*/ 1603716 w 2449768"/>
                <a:gd name="connsiteY760" fmla="*/ 416339 h 1050628"/>
                <a:gd name="connsiteX761" fmla="*/ 1609792 w 2449768"/>
                <a:gd name="connsiteY761" fmla="*/ 392034 h 1050628"/>
                <a:gd name="connsiteX762" fmla="*/ 1620805 w 2449768"/>
                <a:gd name="connsiteY762" fmla="*/ 389376 h 1050628"/>
                <a:gd name="connsiteX763" fmla="*/ 1961068 w 2449768"/>
                <a:gd name="connsiteY763" fmla="*/ 380262 h 1050628"/>
                <a:gd name="connsiteX764" fmla="*/ 1974360 w 2449768"/>
                <a:gd name="connsiteY764" fmla="*/ 388996 h 1050628"/>
                <a:gd name="connsiteX765" fmla="*/ 1968284 w 2449768"/>
                <a:gd name="connsiteY765" fmla="*/ 413301 h 1050628"/>
                <a:gd name="connsiteX766" fmla="*/ 1943979 w 2449768"/>
                <a:gd name="connsiteY766" fmla="*/ 407225 h 1050628"/>
                <a:gd name="connsiteX767" fmla="*/ 1950055 w 2449768"/>
                <a:gd name="connsiteY767" fmla="*/ 382920 h 1050628"/>
                <a:gd name="connsiteX768" fmla="*/ 1961068 w 2449768"/>
                <a:gd name="connsiteY768" fmla="*/ 380262 h 1050628"/>
                <a:gd name="connsiteX769" fmla="*/ 770148 w 2449768"/>
                <a:gd name="connsiteY769" fmla="*/ 380262 h 1050628"/>
                <a:gd name="connsiteX770" fmla="*/ 783440 w 2449768"/>
                <a:gd name="connsiteY770" fmla="*/ 388996 h 1050628"/>
                <a:gd name="connsiteX771" fmla="*/ 777364 w 2449768"/>
                <a:gd name="connsiteY771" fmla="*/ 413301 h 1050628"/>
                <a:gd name="connsiteX772" fmla="*/ 753059 w 2449768"/>
                <a:gd name="connsiteY772" fmla="*/ 407225 h 1050628"/>
                <a:gd name="connsiteX773" fmla="*/ 759135 w 2449768"/>
                <a:gd name="connsiteY773" fmla="*/ 382920 h 1050628"/>
                <a:gd name="connsiteX774" fmla="*/ 770148 w 2449768"/>
                <a:gd name="connsiteY774" fmla="*/ 380262 h 1050628"/>
                <a:gd name="connsiteX775" fmla="*/ 2240571 w 2449768"/>
                <a:gd name="connsiteY775" fmla="*/ 352920 h 1050628"/>
                <a:gd name="connsiteX776" fmla="*/ 2253862 w 2449768"/>
                <a:gd name="connsiteY776" fmla="*/ 361654 h 1050628"/>
                <a:gd name="connsiteX777" fmla="*/ 2247786 w 2449768"/>
                <a:gd name="connsiteY777" fmla="*/ 385959 h 1050628"/>
                <a:gd name="connsiteX778" fmla="*/ 2223481 w 2449768"/>
                <a:gd name="connsiteY778" fmla="*/ 379883 h 1050628"/>
                <a:gd name="connsiteX779" fmla="*/ 2229557 w 2449768"/>
                <a:gd name="connsiteY779" fmla="*/ 355578 h 1050628"/>
                <a:gd name="connsiteX780" fmla="*/ 2240571 w 2449768"/>
                <a:gd name="connsiteY780" fmla="*/ 352920 h 1050628"/>
                <a:gd name="connsiteX781" fmla="*/ 2082590 w 2449768"/>
                <a:gd name="connsiteY781" fmla="*/ 352920 h 1050628"/>
                <a:gd name="connsiteX782" fmla="*/ 2095882 w 2449768"/>
                <a:gd name="connsiteY782" fmla="*/ 361654 h 1050628"/>
                <a:gd name="connsiteX783" fmla="*/ 2089806 w 2449768"/>
                <a:gd name="connsiteY783" fmla="*/ 385959 h 1050628"/>
                <a:gd name="connsiteX784" fmla="*/ 2065501 w 2449768"/>
                <a:gd name="connsiteY784" fmla="*/ 379883 h 1050628"/>
                <a:gd name="connsiteX785" fmla="*/ 2071577 w 2449768"/>
                <a:gd name="connsiteY785" fmla="*/ 355578 h 1050628"/>
                <a:gd name="connsiteX786" fmla="*/ 2082590 w 2449768"/>
                <a:gd name="connsiteY786" fmla="*/ 352920 h 1050628"/>
                <a:gd name="connsiteX787" fmla="*/ 1080030 w 2449768"/>
                <a:gd name="connsiteY787" fmla="*/ 337729 h 1050628"/>
                <a:gd name="connsiteX788" fmla="*/ 1093322 w 2449768"/>
                <a:gd name="connsiteY788" fmla="*/ 346463 h 1050628"/>
                <a:gd name="connsiteX789" fmla="*/ 1087246 w 2449768"/>
                <a:gd name="connsiteY789" fmla="*/ 370768 h 1050628"/>
                <a:gd name="connsiteX790" fmla="*/ 1062941 w 2449768"/>
                <a:gd name="connsiteY790" fmla="*/ 364692 h 1050628"/>
                <a:gd name="connsiteX791" fmla="*/ 1069017 w 2449768"/>
                <a:gd name="connsiteY791" fmla="*/ 340387 h 1050628"/>
                <a:gd name="connsiteX792" fmla="*/ 1080030 w 2449768"/>
                <a:gd name="connsiteY792" fmla="*/ 337729 h 1050628"/>
                <a:gd name="connsiteX793" fmla="*/ 1787899 w 2449768"/>
                <a:gd name="connsiteY793" fmla="*/ 331653 h 1050628"/>
                <a:gd name="connsiteX794" fmla="*/ 1801191 w 2449768"/>
                <a:gd name="connsiteY794" fmla="*/ 340387 h 1050628"/>
                <a:gd name="connsiteX795" fmla="*/ 1795115 w 2449768"/>
                <a:gd name="connsiteY795" fmla="*/ 364692 h 1050628"/>
                <a:gd name="connsiteX796" fmla="*/ 1770810 w 2449768"/>
                <a:gd name="connsiteY796" fmla="*/ 358616 h 1050628"/>
                <a:gd name="connsiteX797" fmla="*/ 1776886 w 2449768"/>
                <a:gd name="connsiteY797" fmla="*/ 334311 h 1050628"/>
                <a:gd name="connsiteX798" fmla="*/ 1787899 w 2449768"/>
                <a:gd name="connsiteY798" fmla="*/ 331653 h 1050628"/>
                <a:gd name="connsiteX799" fmla="*/ 1879040 w 2449768"/>
                <a:gd name="connsiteY799" fmla="*/ 328615 h 1050628"/>
                <a:gd name="connsiteX800" fmla="*/ 1892332 w 2449768"/>
                <a:gd name="connsiteY800" fmla="*/ 337349 h 1050628"/>
                <a:gd name="connsiteX801" fmla="*/ 1886256 w 2449768"/>
                <a:gd name="connsiteY801" fmla="*/ 361654 h 1050628"/>
                <a:gd name="connsiteX802" fmla="*/ 1861951 w 2449768"/>
                <a:gd name="connsiteY802" fmla="*/ 355578 h 1050628"/>
                <a:gd name="connsiteX803" fmla="*/ 1868027 w 2449768"/>
                <a:gd name="connsiteY803" fmla="*/ 331273 h 1050628"/>
                <a:gd name="connsiteX804" fmla="*/ 1879040 w 2449768"/>
                <a:gd name="connsiteY804" fmla="*/ 328615 h 1050628"/>
                <a:gd name="connsiteX805" fmla="*/ 1265352 w 2449768"/>
                <a:gd name="connsiteY805" fmla="*/ 325577 h 1050628"/>
                <a:gd name="connsiteX806" fmla="*/ 1278644 w 2449768"/>
                <a:gd name="connsiteY806" fmla="*/ 334311 h 1050628"/>
                <a:gd name="connsiteX807" fmla="*/ 1272568 w 2449768"/>
                <a:gd name="connsiteY807" fmla="*/ 358616 h 1050628"/>
                <a:gd name="connsiteX808" fmla="*/ 1248263 w 2449768"/>
                <a:gd name="connsiteY808" fmla="*/ 352540 h 1050628"/>
                <a:gd name="connsiteX809" fmla="*/ 1254339 w 2449768"/>
                <a:gd name="connsiteY809" fmla="*/ 328235 h 1050628"/>
                <a:gd name="connsiteX810" fmla="*/ 1265352 w 2449768"/>
                <a:gd name="connsiteY810" fmla="*/ 325577 h 1050628"/>
                <a:gd name="connsiteX811" fmla="*/ 864328 w 2449768"/>
                <a:gd name="connsiteY811" fmla="*/ 319501 h 1050628"/>
                <a:gd name="connsiteX812" fmla="*/ 877620 w 2449768"/>
                <a:gd name="connsiteY812" fmla="*/ 328235 h 1050628"/>
                <a:gd name="connsiteX813" fmla="*/ 871544 w 2449768"/>
                <a:gd name="connsiteY813" fmla="*/ 352540 h 1050628"/>
                <a:gd name="connsiteX814" fmla="*/ 847239 w 2449768"/>
                <a:gd name="connsiteY814" fmla="*/ 346464 h 1050628"/>
                <a:gd name="connsiteX815" fmla="*/ 853315 w 2449768"/>
                <a:gd name="connsiteY815" fmla="*/ 322159 h 1050628"/>
                <a:gd name="connsiteX816" fmla="*/ 864328 w 2449768"/>
                <a:gd name="connsiteY816" fmla="*/ 319501 h 1050628"/>
                <a:gd name="connsiteX817" fmla="*/ 1459788 w 2449768"/>
                <a:gd name="connsiteY817" fmla="*/ 316463 h 1050628"/>
                <a:gd name="connsiteX818" fmla="*/ 1473080 w 2449768"/>
                <a:gd name="connsiteY818" fmla="*/ 325197 h 1050628"/>
                <a:gd name="connsiteX819" fmla="*/ 1467004 w 2449768"/>
                <a:gd name="connsiteY819" fmla="*/ 349502 h 1050628"/>
                <a:gd name="connsiteX820" fmla="*/ 1442699 w 2449768"/>
                <a:gd name="connsiteY820" fmla="*/ 343426 h 1050628"/>
                <a:gd name="connsiteX821" fmla="*/ 1448775 w 2449768"/>
                <a:gd name="connsiteY821" fmla="*/ 319121 h 1050628"/>
                <a:gd name="connsiteX822" fmla="*/ 1459788 w 2449768"/>
                <a:gd name="connsiteY822" fmla="*/ 316463 h 1050628"/>
                <a:gd name="connsiteX823" fmla="*/ 1702833 w 2449768"/>
                <a:gd name="connsiteY823" fmla="*/ 310387 h 1050628"/>
                <a:gd name="connsiteX824" fmla="*/ 1716125 w 2449768"/>
                <a:gd name="connsiteY824" fmla="*/ 319121 h 1050628"/>
                <a:gd name="connsiteX825" fmla="*/ 1710049 w 2449768"/>
                <a:gd name="connsiteY825" fmla="*/ 343426 h 1050628"/>
                <a:gd name="connsiteX826" fmla="*/ 1685744 w 2449768"/>
                <a:gd name="connsiteY826" fmla="*/ 337350 h 1050628"/>
                <a:gd name="connsiteX827" fmla="*/ 1691820 w 2449768"/>
                <a:gd name="connsiteY827" fmla="*/ 313045 h 1050628"/>
                <a:gd name="connsiteX828" fmla="*/ 1702833 w 2449768"/>
                <a:gd name="connsiteY828" fmla="*/ 310387 h 1050628"/>
                <a:gd name="connsiteX829" fmla="*/ 1577893 w 2449768"/>
                <a:gd name="connsiteY829" fmla="*/ 297095 h 1050628"/>
                <a:gd name="connsiteX830" fmla="*/ 1591565 w 2449768"/>
                <a:gd name="connsiteY830" fmla="*/ 306969 h 1050628"/>
                <a:gd name="connsiteX831" fmla="*/ 1585489 w 2449768"/>
                <a:gd name="connsiteY831" fmla="*/ 331274 h 1050628"/>
                <a:gd name="connsiteX832" fmla="*/ 1561184 w 2449768"/>
                <a:gd name="connsiteY832" fmla="*/ 325198 h 1050628"/>
                <a:gd name="connsiteX833" fmla="*/ 1564222 w 2449768"/>
                <a:gd name="connsiteY833" fmla="*/ 300893 h 1050628"/>
                <a:gd name="connsiteX834" fmla="*/ 1577893 w 2449768"/>
                <a:gd name="connsiteY834" fmla="*/ 297095 h 1050628"/>
                <a:gd name="connsiteX835" fmla="*/ 955470 w 2449768"/>
                <a:gd name="connsiteY835" fmla="*/ 295196 h 1050628"/>
                <a:gd name="connsiteX836" fmla="*/ 968762 w 2449768"/>
                <a:gd name="connsiteY836" fmla="*/ 303930 h 1050628"/>
                <a:gd name="connsiteX837" fmla="*/ 962686 w 2449768"/>
                <a:gd name="connsiteY837" fmla="*/ 328235 h 1050628"/>
                <a:gd name="connsiteX838" fmla="*/ 938381 w 2449768"/>
                <a:gd name="connsiteY838" fmla="*/ 322159 h 1050628"/>
                <a:gd name="connsiteX839" fmla="*/ 944457 w 2449768"/>
                <a:gd name="connsiteY839" fmla="*/ 297854 h 1050628"/>
                <a:gd name="connsiteX840" fmla="*/ 955470 w 2449768"/>
                <a:gd name="connsiteY840" fmla="*/ 295196 h 1050628"/>
                <a:gd name="connsiteX841" fmla="*/ 1365608 w 2449768"/>
                <a:gd name="connsiteY841" fmla="*/ 283044 h 1050628"/>
                <a:gd name="connsiteX842" fmla="*/ 1378900 w 2449768"/>
                <a:gd name="connsiteY842" fmla="*/ 291778 h 1050628"/>
                <a:gd name="connsiteX843" fmla="*/ 1372824 w 2449768"/>
                <a:gd name="connsiteY843" fmla="*/ 316083 h 1050628"/>
                <a:gd name="connsiteX844" fmla="*/ 1348519 w 2449768"/>
                <a:gd name="connsiteY844" fmla="*/ 310007 h 1050628"/>
                <a:gd name="connsiteX845" fmla="*/ 1354595 w 2449768"/>
                <a:gd name="connsiteY845" fmla="*/ 285702 h 1050628"/>
                <a:gd name="connsiteX846" fmla="*/ 1365608 w 2449768"/>
                <a:gd name="connsiteY846" fmla="*/ 283044 h 1050628"/>
                <a:gd name="connsiteX847" fmla="*/ 1979296 w 2449768"/>
                <a:gd name="connsiteY847" fmla="*/ 267854 h 1050628"/>
                <a:gd name="connsiteX848" fmla="*/ 1992588 w 2449768"/>
                <a:gd name="connsiteY848" fmla="*/ 276588 h 1050628"/>
                <a:gd name="connsiteX849" fmla="*/ 1986512 w 2449768"/>
                <a:gd name="connsiteY849" fmla="*/ 300893 h 1050628"/>
                <a:gd name="connsiteX850" fmla="*/ 1962207 w 2449768"/>
                <a:gd name="connsiteY850" fmla="*/ 294817 h 1050628"/>
                <a:gd name="connsiteX851" fmla="*/ 1968283 w 2449768"/>
                <a:gd name="connsiteY851" fmla="*/ 270512 h 1050628"/>
                <a:gd name="connsiteX852" fmla="*/ 1979296 w 2449768"/>
                <a:gd name="connsiteY852" fmla="*/ 267854 h 1050628"/>
                <a:gd name="connsiteX853" fmla="*/ 1173830 w 2449768"/>
                <a:gd name="connsiteY853" fmla="*/ 266714 h 1050628"/>
                <a:gd name="connsiteX854" fmla="*/ 1187502 w 2449768"/>
                <a:gd name="connsiteY854" fmla="*/ 276588 h 1050628"/>
                <a:gd name="connsiteX855" fmla="*/ 1181425 w 2449768"/>
                <a:gd name="connsiteY855" fmla="*/ 300893 h 1050628"/>
                <a:gd name="connsiteX856" fmla="*/ 1157121 w 2449768"/>
                <a:gd name="connsiteY856" fmla="*/ 294817 h 1050628"/>
                <a:gd name="connsiteX857" fmla="*/ 1160159 w 2449768"/>
                <a:gd name="connsiteY857" fmla="*/ 270512 h 1050628"/>
                <a:gd name="connsiteX858" fmla="*/ 1173830 w 2449768"/>
                <a:gd name="connsiteY858" fmla="*/ 266714 h 1050628"/>
                <a:gd name="connsiteX859" fmla="*/ 2167656 w 2449768"/>
                <a:gd name="connsiteY859" fmla="*/ 246587 h 1050628"/>
                <a:gd name="connsiteX860" fmla="*/ 2180948 w 2449768"/>
                <a:gd name="connsiteY860" fmla="*/ 255321 h 1050628"/>
                <a:gd name="connsiteX861" fmla="*/ 2174872 w 2449768"/>
                <a:gd name="connsiteY861" fmla="*/ 279626 h 1050628"/>
                <a:gd name="connsiteX862" fmla="*/ 2150567 w 2449768"/>
                <a:gd name="connsiteY862" fmla="*/ 273550 h 1050628"/>
                <a:gd name="connsiteX863" fmla="*/ 2156643 w 2449768"/>
                <a:gd name="connsiteY863" fmla="*/ 249245 h 1050628"/>
                <a:gd name="connsiteX864" fmla="*/ 2167656 w 2449768"/>
                <a:gd name="connsiteY864" fmla="*/ 246587 h 1050628"/>
                <a:gd name="connsiteX865" fmla="*/ 2073477 w 2449768"/>
                <a:gd name="connsiteY865" fmla="*/ 240511 h 1050628"/>
                <a:gd name="connsiteX866" fmla="*/ 2086768 w 2449768"/>
                <a:gd name="connsiteY866" fmla="*/ 249245 h 1050628"/>
                <a:gd name="connsiteX867" fmla="*/ 2080692 w 2449768"/>
                <a:gd name="connsiteY867" fmla="*/ 273550 h 1050628"/>
                <a:gd name="connsiteX868" fmla="*/ 2056387 w 2449768"/>
                <a:gd name="connsiteY868" fmla="*/ 267474 h 1050628"/>
                <a:gd name="connsiteX869" fmla="*/ 2062463 w 2449768"/>
                <a:gd name="connsiteY869" fmla="*/ 243169 h 1050628"/>
                <a:gd name="connsiteX870" fmla="*/ 2073477 w 2449768"/>
                <a:gd name="connsiteY870" fmla="*/ 240511 h 1050628"/>
                <a:gd name="connsiteX871" fmla="*/ 1505359 w 2449768"/>
                <a:gd name="connsiteY871" fmla="*/ 222283 h 1050628"/>
                <a:gd name="connsiteX872" fmla="*/ 1518651 w 2449768"/>
                <a:gd name="connsiteY872" fmla="*/ 231017 h 1050628"/>
                <a:gd name="connsiteX873" fmla="*/ 1512575 w 2449768"/>
                <a:gd name="connsiteY873" fmla="*/ 255322 h 1050628"/>
                <a:gd name="connsiteX874" fmla="*/ 1488270 w 2449768"/>
                <a:gd name="connsiteY874" fmla="*/ 249246 h 1050628"/>
                <a:gd name="connsiteX875" fmla="*/ 1494346 w 2449768"/>
                <a:gd name="connsiteY875" fmla="*/ 224941 h 1050628"/>
                <a:gd name="connsiteX876" fmla="*/ 1505359 w 2449768"/>
                <a:gd name="connsiteY876" fmla="*/ 222283 h 1050628"/>
                <a:gd name="connsiteX877" fmla="*/ 1007117 w 2449768"/>
                <a:gd name="connsiteY877" fmla="*/ 222283 h 1050628"/>
                <a:gd name="connsiteX878" fmla="*/ 1020409 w 2449768"/>
                <a:gd name="connsiteY878" fmla="*/ 231017 h 1050628"/>
                <a:gd name="connsiteX879" fmla="*/ 1014333 w 2449768"/>
                <a:gd name="connsiteY879" fmla="*/ 255322 h 1050628"/>
                <a:gd name="connsiteX880" fmla="*/ 990028 w 2449768"/>
                <a:gd name="connsiteY880" fmla="*/ 249246 h 1050628"/>
                <a:gd name="connsiteX881" fmla="*/ 996104 w 2449768"/>
                <a:gd name="connsiteY881" fmla="*/ 224941 h 1050628"/>
                <a:gd name="connsiteX882" fmla="*/ 1007117 w 2449768"/>
                <a:gd name="connsiteY882" fmla="*/ 222283 h 1050628"/>
                <a:gd name="connsiteX883" fmla="*/ 1298771 w 2449768"/>
                <a:gd name="connsiteY883" fmla="*/ 210131 h 1050628"/>
                <a:gd name="connsiteX884" fmla="*/ 1312063 w 2449768"/>
                <a:gd name="connsiteY884" fmla="*/ 218865 h 1050628"/>
                <a:gd name="connsiteX885" fmla="*/ 1305987 w 2449768"/>
                <a:gd name="connsiteY885" fmla="*/ 243170 h 1050628"/>
                <a:gd name="connsiteX886" fmla="*/ 1281682 w 2449768"/>
                <a:gd name="connsiteY886" fmla="*/ 237094 h 1050628"/>
                <a:gd name="connsiteX887" fmla="*/ 1287758 w 2449768"/>
                <a:gd name="connsiteY887" fmla="*/ 212789 h 1050628"/>
                <a:gd name="connsiteX888" fmla="*/ 1298771 w 2449768"/>
                <a:gd name="connsiteY888" fmla="*/ 210131 h 1050628"/>
                <a:gd name="connsiteX889" fmla="*/ 1881700 w 2449768"/>
                <a:gd name="connsiteY889" fmla="*/ 207472 h 1050628"/>
                <a:gd name="connsiteX890" fmla="*/ 1895371 w 2449768"/>
                <a:gd name="connsiteY890" fmla="*/ 218865 h 1050628"/>
                <a:gd name="connsiteX891" fmla="*/ 1889295 w 2449768"/>
                <a:gd name="connsiteY891" fmla="*/ 243170 h 1050628"/>
                <a:gd name="connsiteX892" fmla="*/ 1864990 w 2449768"/>
                <a:gd name="connsiteY892" fmla="*/ 237094 h 1050628"/>
                <a:gd name="connsiteX893" fmla="*/ 1868028 w 2449768"/>
                <a:gd name="connsiteY893" fmla="*/ 209751 h 1050628"/>
                <a:gd name="connsiteX894" fmla="*/ 1881700 w 2449768"/>
                <a:gd name="connsiteY894" fmla="*/ 207472 h 1050628"/>
                <a:gd name="connsiteX895" fmla="*/ 1657262 w 2449768"/>
                <a:gd name="connsiteY895" fmla="*/ 207093 h 1050628"/>
                <a:gd name="connsiteX896" fmla="*/ 1670554 w 2449768"/>
                <a:gd name="connsiteY896" fmla="*/ 215827 h 1050628"/>
                <a:gd name="connsiteX897" fmla="*/ 1664478 w 2449768"/>
                <a:gd name="connsiteY897" fmla="*/ 240132 h 1050628"/>
                <a:gd name="connsiteX898" fmla="*/ 1637135 w 2449768"/>
                <a:gd name="connsiteY898" fmla="*/ 234056 h 1050628"/>
                <a:gd name="connsiteX899" fmla="*/ 1646249 w 2449768"/>
                <a:gd name="connsiteY899" fmla="*/ 209751 h 1050628"/>
                <a:gd name="connsiteX900" fmla="*/ 1657262 w 2449768"/>
                <a:gd name="connsiteY900" fmla="*/ 207093 h 1050628"/>
                <a:gd name="connsiteX901" fmla="*/ 1769671 w 2449768"/>
                <a:gd name="connsiteY901" fmla="*/ 201017 h 1050628"/>
                <a:gd name="connsiteX902" fmla="*/ 1782962 w 2449768"/>
                <a:gd name="connsiteY902" fmla="*/ 209751 h 1050628"/>
                <a:gd name="connsiteX903" fmla="*/ 1776886 w 2449768"/>
                <a:gd name="connsiteY903" fmla="*/ 234056 h 1050628"/>
                <a:gd name="connsiteX904" fmla="*/ 1752581 w 2449768"/>
                <a:gd name="connsiteY904" fmla="*/ 227980 h 1050628"/>
                <a:gd name="connsiteX905" fmla="*/ 1758657 w 2449768"/>
                <a:gd name="connsiteY905" fmla="*/ 203675 h 1050628"/>
                <a:gd name="connsiteX906" fmla="*/ 1769671 w 2449768"/>
                <a:gd name="connsiteY906" fmla="*/ 201017 h 1050628"/>
                <a:gd name="connsiteX907" fmla="*/ 1089145 w 2449768"/>
                <a:gd name="connsiteY907" fmla="*/ 197978 h 1050628"/>
                <a:gd name="connsiteX908" fmla="*/ 1102437 w 2449768"/>
                <a:gd name="connsiteY908" fmla="*/ 206712 h 1050628"/>
                <a:gd name="connsiteX909" fmla="*/ 1096361 w 2449768"/>
                <a:gd name="connsiteY909" fmla="*/ 231017 h 1050628"/>
                <a:gd name="connsiteX910" fmla="*/ 1072056 w 2449768"/>
                <a:gd name="connsiteY910" fmla="*/ 224941 h 1050628"/>
                <a:gd name="connsiteX911" fmla="*/ 1078132 w 2449768"/>
                <a:gd name="connsiteY911" fmla="*/ 200636 h 1050628"/>
                <a:gd name="connsiteX912" fmla="*/ 1089145 w 2449768"/>
                <a:gd name="connsiteY912" fmla="*/ 197978 h 1050628"/>
                <a:gd name="connsiteX913" fmla="*/ 1395989 w 2449768"/>
                <a:gd name="connsiteY913" fmla="*/ 161522 h 1050628"/>
                <a:gd name="connsiteX914" fmla="*/ 1409281 w 2449768"/>
                <a:gd name="connsiteY914" fmla="*/ 170256 h 1050628"/>
                <a:gd name="connsiteX915" fmla="*/ 1403205 w 2449768"/>
                <a:gd name="connsiteY915" fmla="*/ 194561 h 1050628"/>
                <a:gd name="connsiteX916" fmla="*/ 1378900 w 2449768"/>
                <a:gd name="connsiteY916" fmla="*/ 188485 h 1050628"/>
                <a:gd name="connsiteX917" fmla="*/ 1384976 w 2449768"/>
                <a:gd name="connsiteY917" fmla="*/ 164180 h 1050628"/>
                <a:gd name="connsiteX918" fmla="*/ 1395989 w 2449768"/>
                <a:gd name="connsiteY918" fmla="*/ 161522 h 1050628"/>
                <a:gd name="connsiteX919" fmla="*/ 1967145 w 2449768"/>
                <a:gd name="connsiteY919" fmla="*/ 140255 h 1050628"/>
                <a:gd name="connsiteX920" fmla="*/ 1980436 w 2449768"/>
                <a:gd name="connsiteY920" fmla="*/ 148989 h 1050628"/>
                <a:gd name="connsiteX921" fmla="*/ 1974360 w 2449768"/>
                <a:gd name="connsiteY921" fmla="*/ 173294 h 1050628"/>
                <a:gd name="connsiteX922" fmla="*/ 1950055 w 2449768"/>
                <a:gd name="connsiteY922" fmla="*/ 170256 h 1050628"/>
                <a:gd name="connsiteX923" fmla="*/ 1956131 w 2449768"/>
                <a:gd name="connsiteY923" fmla="*/ 142913 h 1050628"/>
                <a:gd name="connsiteX924" fmla="*/ 1967145 w 2449768"/>
                <a:gd name="connsiteY924" fmla="*/ 140255 h 1050628"/>
                <a:gd name="connsiteX925" fmla="*/ 1234971 w 2449768"/>
                <a:gd name="connsiteY925" fmla="*/ 131141 h 1050628"/>
                <a:gd name="connsiteX926" fmla="*/ 1248263 w 2449768"/>
                <a:gd name="connsiteY926" fmla="*/ 139875 h 1050628"/>
                <a:gd name="connsiteX927" fmla="*/ 1242187 w 2449768"/>
                <a:gd name="connsiteY927" fmla="*/ 164180 h 1050628"/>
                <a:gd name="connsiteX928" fmla="*/ 1217882 w 2449768"/>
                <a:gd name="connsiteY928" fmla="*/ 158104 h 1050628"/>
                <a:gd name="connsiteX929" fmla="*/ 1223958 w 2449768"/>
                <a:gd name="connsiteY929" fmla="*/ 133799 h 1050628"/>
                <a:gd name="connsiteX930" fmla="*/ 1234971 w 2449768"/>
                <a:gd name="connsiteY930" fmla="*/ 131141 h 1050628"/>
                <a:gd name="connsiteX931" fmla="*/ 1149906 w 2449768"/>
                <a:gd name="connsiteY931" fmla="*/ 131141 h 1050628"/>
                <a:gd name="connsiteX932" fmla="*/ 1163198 w 2449768"/>
                <a:gd name="connsiteY932" fmla="*/ 139875 h 1050628"/>
                <a:gd name="connsiteX933" fmla="*/ 1157122 w 2449768"/>
                <a:gd name="connsiteY933" fmla="*/ 164180 h 1050628"/>
                <a:gd name="connsiteX934" fmla="*/ 1132817 w 2449768"/>
                <a:gd name="connsiteY934" fmla="*/ 158104 h 1050628"/>
                <a:gd name="connsiteX935" fmla="*/ 1138893 w 2449768"/>
                <a:gd name="connsiteY935" fmla="*/ 133799 h 1050628"/>
                <a:gd name="connsiteX936" fmla="*/ 1149906 w 2449768"/>
                <a:gd name="connsiteY936" fmla="*/ 131141 h 1050628"/>
                <a:gd name="connsiteX937" fmla="*/ 2064362 w 2449768"/>
                <a:gd name="connsiteY937" fmla="*/ 128103 h 1050628"/>
                <a:gd name="connsiteX938" fmla="*/ 2077654 w 2449768"/>
                <a:gd name="connsiteY938" fmla="*/ 136837 h 1050628"/>
                <a:gd name="connsiteX939" fmla="*/ 2071578 w 2449768"/>
                <a:gd name="connsiteY939" fmla="*/ 161142 h 1050628"/>
                <a:gd name="connsiteX940" fmla="*/ 2047273 w 2449768"/>
                <a:gd name="connsiteY940" fmla="*/ 155066 h 1050628"/>
                <a:gd name="connsiteX941" fmla="*/ 2053349 w 2449768"/>
                <a:gd name="connsiteY941" fmla="*/ 130761 h 1050628"/>
                <a:gd name="connsiteX942" fmla="*/ 2064362 w 2449768"/>
                <a:gd name="connsiteY942" fmla="*/ 128103 h 1050628"/>
                <a:gd name="connsiteX943" fmla="*/ 1496245 w 2449768"/>
                <a:gd name="connsiteY943" fmla="*/ 120887 h 1050628"/>
                <a:gd name="connsiteX944" fmla="*/ 1509537 w 2449768"/>
                <a:gd name="connsiteY944" fmla="*/ 130761 h 1050628"/>
                <a:gd name="connsiteX945" fmla="*/ 1503461 w 2449768"/>
                <a:gd name="connsiteY945" fmla="*/ 155066 h 1050628"/>
                <a:gd name="connsiteX946" fmla="*/ 1479156 w 2449768"/>
                <a:gd name="connsiteY946" fmla="*/ 148990 h 1050628"/>
                <a:gd name="connsiteX947" fmla="*/ 1485232 w 2449768"/>
                <a:gd name="connsiteY947" fmla="*/ 124685 h 1050628"/>
                <a:gd name="connsiteX948" fmla="*/ 1496245 w 2449768"/>
                <a:gd name="connsiteY948" fmla="*/ 120887 h 1050628"/>
                <a:gd name="connsiteX949" fmla="*/ 1599539 w 2449768"/>
                <a:gd name="connsiteY949" fmla="*/ 112913 h 1050628"/>
                <a:gd name="connsiteX950" fmla="*/ 1612831 w 2449768"/>
                <a:gd name="connsiteY950" fmla="*/ 121647 h 1050628"/>
                <a:gd name="connsiteX951" fmla="*/ 1606754 w 2449768"/>
                <a:gd name="connsiteY951" fmla="*/ 145952 h 1050628"/>
                <a:gd name="connsiteX952" fmla="*/ 1582450 w 2449768"/>
                <a:gd name="connsiteY952" fmla="*/ 139876 h 1050628"/>
                <a:gd name="connsiteX953" fmla="*/ 1588526 w 2449768"/>
                <a:gd name="connsiteY953" fmla="*/ 115571 h 1050628"/>
                <a:gd name="connsiteX954" fmla="*/ 1599539 w 2449768"/>
                <a:gd name="connsiteY954" fmla="*/ 112913 h 1050628"/>
                <a:gd name="connsiteX955" fmla="*/ 1836508 w 2449768"/>
                <a:gd name="connsiteY955" fmla="*/ 109875 h 1050628"/>
                <a:gd name="connsiteX956" fmla="*/ 1849800 w 2449768"/>
                <a:gd name="connsiteY956" fmla="*/ 118609 h 1050628"/>
                <a:gd name="connsiteX957" fmla="*/ 1843724 w 2449768"/>
                <a:gd name="connsiteY957" fmla="*/ 142914 h 1050628"/>
                <a:gd name="connsiteX958" fmla="*/ 1819419 w 2449768"/>
                <a:gd name="connsiteY958" fmla="*/ 136838 h 1050628"/>
                <a:gd name="connsiteX959" fmla="*/ 1825495 w 2449768"/>
                <a:gd name="connsiteY959" fmla="*/ 112533 h 1050628"/>
                <a:gd name="connsiteX960" fmla="*/ 1836508 w 2449768"/>
                <a:gd name="connsiteY960" fmla="*/ 109875 h 1050628"/>
                <a:gd name="connsiteX961" fmla="*/ 1708529 w 2449768"/>
                <a:gd name="connsiteY961" fmla="*/ 106837 h 1050628"/>
                <a:gd name="connsiteX962" fmla="*/ 1722201 w 2449768"/>
                <a:gd name="connsiteY962" fmla="*/ 115571 h 1050628"/>
                <a:gd name="connsiteX963" fmla="*/ 1716124 w 2449768"/>
                <a:gd name="connsiteY963" fmla="*/ 139876 h 1050628"/>
                <a:gd name="connsiteX964" fmla="*/ 1691820 w 2449768"/>
                <a:gd name="connsiteY964" fmla="*/ 133800 h 1050628"/>
                <a:gd name="connsiteX965" fmla="*/ 1694858 w 2449768"/>
                <a:gd name="connsiteY965" fmla="*/ 109495 h 1050628"/>
                <a:gd name="connsiteX966" fmla="*/ 1708529 w 2449768"/>
                <a:gd name="connsiteY966" fmla="*/ 106837 h 1050628"/>
                <a:gd name="connsiteX967" fmla="*/ 1301429 w 2449768"/>
                <a:gd name="connsiteY967" fmla="*/ 60126 h 1050628"/>
                <a:gd name="connsiteX968" fmla="*/ 1315101 w 2449768"/>
                <a:gd name="connsiteY968" fmla="*/ 70000 h 1050628"/>
                <a:gd name="connsiteX969" fmla="*/ 1309024 w 2449768"/>
                <a:gd name="connsiteY969" fmla="*/ 94305 h 1050628"/>
                <a:gd name="connsiteX970" fmla="*/ 1284720 w 2449768"/>
                <a:gd name="connsiteY970" fmla="*/ 88229 h 1050628"/>
                <a:gd name="connsiteX971" fmla="*/ 1287758 w 2449768"/>
                <a:gd name="connsiteY971" fmla="*/ 63924 h 1050628"/>
                <a:gd name="connsiteX972" fmla="*/ 1301429 w 2449768"/>
                <a:gd name="connsiteY972" fmla="*/ 60126 h 1050628"/>
                <a:gd name="connsiteX973" fmla="*/ 1930687 w 2449768"/>
                <a:gd name="connsiteY973" fmla="*/ 49113 h 1050628"/>
                <a:gd name="connsiteX974" fmla="*/ 1943979 w 2449768"/>
                <a:gd name="connsiteY974" fmla="*/ 57847 h 1050628"/>
                <a:gd name="connsiteX975" fmla="*/ 1937903 w 2449768"/>
                <a:gd name="connsiteY975" fmla="*/ 82152 h 1050628"/>
                <a:gd name="connsiteX976" fmla="*/ 1913598 w 2449768"/>
                <a:gd name="connsiteY976" fmla="*/ 76076 h 1050628"/>
                <a:gd name="connsiteX977" fmla="*/ 1919674 w 2449768"/>
                <a:gd name="connsiteY977" fmla="*/ 51771 h 1050628"/>
                <a:gd name="connsiteX978" fmla="*/ 1930687 w 2449768"/>
                <a:gd name="connsiteY978" fmla="*/ 49113 h 1050628"/>
                <a:gd name="connsiteX979" fmla="*/ 1402065 w 2449768"/>
                <a:gd name="connsiteY979" fmla="*/ 43037 h 1050628"/>
                <a:gd name="connsiteX980" fmla="*/ 1415357 w 2449768"/>
                <a:gd name="connsiteY980" fmla="*/ 51771 h 1050628"/>
                <a:gd name="connsiteX981" fmla="*/ 1409281 w 2449768"/>
                <a:gd name="connsiteY981" fmla="*/ 76076 h 1050628"/>
                <a:gd name="connsiteX982" fmla="*/ 1384976 w 2449768"/>
                <a:gd name="connsiteY982" fmla="*/ 70000 h 1050628"/>
                <a:gd name="connsiteX983" fmla="*/ 1391052 w 2449768"/>
                <a:gd name="connsiteY983" fmla="*/ 45695 h 1050628"/>
                <a:gd name="connsiteX984" fmla="*/ 1402065 w 2449768"/>
                <a:gd name="connsiteY984" fmla="*/ 43037 h 1050628"/>
                <a:gd name="connsiteX985" fmla="*/ 1806127 w 2449768"/>
                <a:gd name="connsiteY985" fmla="*/ 15695 h 1050628"/>
                <a:gd name="connsiteX986" fmla="*/ 1819419 w 2449768"/>
                <a:gd name="connsiteY986" fmla="*/ 24429 h 1050628"/>
                <a:gd name="connsiteX987" fmla="*/ 1813343 w 2449768"/>
                <a:gd name="connsiteY987" fmla="*/ 48734 h 1050628"/>
                <a:gd name="connsiteX988" fmla="*/ 1789038 w 2449768"/>
                <a:gd name="connsiteY988" fmla="*/ 42658 h 1050628"/>
                <a:gd name="connsiteX989" fmla="*/ 1795114 w 2449768"/>
                <a:gd name="connsiteY989" fmla="*/ 18353 h 1050628"/>
                <a:gd name="connsiteX990" fmla="*/ 1806127 w 2449768"/>
                <a:gd name="connsiteY990" fmla="*/ 15695 h 1050628"/>
                <a:gd name="connsiteX991" fmla="*/ 1499283 w 2449768"/>
                <a:gd name="connsiteY991" fmla="*/ 9619 h 1050628"/>
                <a:gd name="connsiteX992" fmla="*/ 1512575 w 2449768"/>
                <a:gd name="connsiteY992" fmla="*/ 18353 h 1050628"/>
                <a:gd name="connsiteX993" fmla="*/ 1506499 w 2449768"/>
                <a:gd name="connsiteY993" fmla="*/ 45696 h 1050628"/>
                <a:gd name="connsiteX994" fmla="*/ 1482194 w 2449768"/>
                <a:gd name="connsiteY994" fmla="*/ 39620 h 1050628"/>
                <a:gd name="connsiteX995" fmla="*/ 1488270 w 2449768"/>
                <a:gd name="connsiteY995" fmla="*/ 12277 h 1050628"/>
                <a:gd name="connsiteX996" fmla="*/ 1499283 w 2449768"/>
                <a:gd name="connsiteY996" fmla="*/ 9619 h 1050628"/>
                <a:gd name="connsiteX997" fmla="*/ 1699795 w 2449768"/>
                <a:gd name="connsiteY997" fmla="*/ 3543 h 1050628"/>
                <a:gd name="connsiteX998" fmla="*/ 1713087 w 2449768"/>
                <a:gd name="connsiteY998" fmla="*/ 12277 h 1050628"/>
                <a:gd name="connsiteX999" fmla="*/ 1707011 w 2449768"/>
                <a:gd name="connsiteY999" fmla="*/ 36582 h 1050628"/>
                <a:gd name="connsiteX1000" fmla="*/ 1682706 w 2449768"/>
                <a:gd name="connsiteY1000" fmla="*/ 30506 h 1050628"/>
                <a:gd name="connsiteX1001" fmla="*/ 1688782 w 2449768"/>
                <a:gd name="connsiteY1001" fmla="*/ 6201 h 1050628"/>
                <a:gd name="connsiteX1002" fmla="*/ 1699795 w 2449768"/>
                <a:gd name="connsiteY1002" fmla="*/ 3543 h 1050628"/>
                <a:gd name="connsiteX1003" fmla="*/ 1599539 w 2449768"/>
                <a:gd name="connsiteY1003" fmla="*/ 504 h 1050628"/>
                <a:gd name="connsiteX1004" fmla="*/ 1612831 w 2449768"/>
                <a:gd name="connsiteY1004" fmla="*/ 9238 h 1050628"/>
                <a:gd name="connsiteX1005" fmla="*/ 1606754 w 2449768"/>
                <a:gd name="connsiteY1005" fmla="*/ 33543 h 1050628"/>
                <a:gd name="connsiteX1006" fmla="*/ 1582450 w 2449768"/>
                <a:gd name="connsiteY1006" fmla="*/ 27467 h 1050628"/>
                <a:gd name="connsiteX1007" fmla="*/ 1588526 w 2449768"/>
                <a:gd name="connsiteY1007" fmla="*/ 3162 h 1050628"/>
                <a:gd name="connsiteX1008" fmla="*/ 1599539 w 2449768"/>
                <a:gd name="connsiteY1008" fmla="*/ 504 h 1050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</a:cxnLst>
              <a:rect l="l" t="t" r="r" b="b"/>
              <a:pathLst>
                <a:path w="2449768" h="105062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57A70BD2-76FC-4BDD-9E64-3B93D5EF36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474720" y="0"/>
              <a:ext cx="6177282" cy="1778750"/>
            </a:xfrm>
            <a:custGeom>
              <a:avLst/>
              <a:gdLst>
                <a:gd name="connsiteX0" fmla="*/ 4421987 w 6386648"/>
                <a:gd name="connsiteY0" fmla="*/ 1813377 h 1849426"/>
                <a:gd name="connsiteX1" fmla="*/ 4440012 w 6386648"/>
                <a:gd name="connsiteY1" fmla="*/ 1831401 h 1849426"/>
                <a:gd name="connsiteX2" fmla="*/ 4421987 w 6386648"/>
                <a:gd name="connsiteY2" fmla="*/ 1849426 h 1849426"/>
                <a:gd name="connsiteX3" fmla="*/ 4403963 w 6386648"/>
                <a:gd name="connsiteY3" fmla="*/ 1831401 h 1849426"/>
                <a:gd name="connsiteX4" fmla="*/ 4421987 w 6386648"/>
                <a:gd name="connsiteY4" fmla="*/ 1813377 h 1849426"/>
                <a:gd name="connsiteX5" fmla="*/ 4235735 w 6386648"/>
                <a:gd name="connsiteY5" fmla="*/ 1807369 h 1849426"/>
                <a:gd name="connsiteX6" fmla="*/ 4253760 w 6386648"/>
                <a:gd name="connsiteY6" fmla="*/ 1825393 h 1849426"/>
                <a:gd name="connsiteX7" fmla="*/ 4235735 w 6386648"/>
                <a:gd name="connsiteY7" fmla="*/ 1843418 h 1849426"/>
                <a:gd name="connsiteX8" fmla="*/ 4217711 w 6386648"/>
                <a:gd name="connsiteY8" fmla="*/ 1825393 h 1849426"/>
                <a:gd name="connsiteX9" fmla="*/ 4235735 w 6386648"/>
                <a:gd name="connsiteY9" fmla="*/ 1807369 h 1849426"/>
                <a:gd name="connsiteX10" fmla="*/ 4566182 w 6386648"/>
                <a:gd name="connsiteY10" fmla="*/ 1795353 h 1849426"/>
                <a:gd name="connsiteX11" fmla="*/ 4584207 w 6386648"/>
                <a:gd name="connsiteY11" fmla="*/ 1813377 h 1849426"/>
                <a:gd name="connsiteX12" fmla="*/ 4566182 w 6386648"/>
                <a:gd name="connsiteY12" fmla="*/ 1831402 h 1849426"/>
                <a:gd name="connsiteX13" fmla="*/ 4548158 w 6386648"/>
                <a:gd name="connsiteY13" fmla="*/ 1813377 h 1849426"/>
                <a:gd name="connsiteX14" fmla="*/ 4566182 w 6386648"/>
                <a:gd name="connsiteY14" fmla="*/ 1795353 h 1849426"/>
                <a:gd name="connsiteX15" fmla="*/ 4698361 w 6386648"/>
                <a:gd name="connsiteY15" fmla="*/ 1777329 h 1849426"/>
                <a:gd name="connsiteX16" fmla="*/ 4716386 w 6386648"/>
                <a:gd name="connsiteY16" fmla="*/ 1795353 h 1849426"/>
                <a:gd name="connsiteX17" fmla="*/ 4698361 w 6386648"/>
                <a:gd name="connsiteY17" fmla="*/ 1813378 h 1849426"/>
                <a:gd name="connsiteX18" fmla="*/ 4680336 w 6386648"/>
                <a:gd name="connsiteY18" fmla="*/ 1795353 h 1849426"/>
                <a:gd name="connsiteX19" fmla="*/ 4698361 w 6386648"/>
                <a:gd name="connsiteY19" fmla="*/ 1777329 h 1849426"/>
                <a:gd name="connsiteX20" fmla="*/ 4085531 w 6386648"/>
                <a:gd name="connsiteY20" fmla="*/ 1759304 h 1849426"/>
                <a:gd name="connsiteX21" fmla="*/ 4103556 w 6386648"/>
                <a:gd name="connsiteY21" fmla="*/ 1777329 h 1849426"/>
                <a:gd name="connsiteX22" fmla="*/ 4085531 w 6386648"/>
                <a:gd name="connsiteY22" fmla="*/ 1795353 h 1849426"/>
                <a:gd name="connsiteX23" fmla="*/ 4067507 w 6386648"/>
                <a:gd name="connsiteY23" fmla="*/ 1777329 h 1849426"/>
                <a:gd name="connsiteX24" fmla="*/ 4085531 w 6386648"/>
                <a:gd name="connsiteY24" fmla="*/ 1759304 h 1849426"/>
                <a:gd name="connsiteX25" fmla="*/ 4301824 w 6386648"/>
                <a:gd name="connsiteY25" fmla="*/ 1723255 h 1849426"/>
                <a:gd name="connsiteX26" fmla="*/ 4319849 w 6386648"/>
                <a:gd name="connsiteY26" fmla="*/ 1741279 h 1849426"/>
                <a:gd name="connsiteX27" fmla="*/ 4301824 w 6386648"/>
                <a:gd name="connsiteY27" fmla="*/ 1759304 h 1849426"/>
                <a:gd name="connsiteX28" fmla="*/ 4283800 w 6386648"/>
                <a:gd name="connsiteY28" fmla="*/ 1741279 h 1849426"/>
                <a:gd name="connsiteX29" fmla="*/ 4301824 w 6386648"/>
                <a:gd name="connsiteY29" fmla="*/ 1723255 h 1849426"/>
                <a:gd name="connsiteX30" fmla="*/ 4440011 w 6386648"/>
                <a:gd name="connsiteY30" fmla="*/ 1717247 h 1849426"/>
                <a:gd name="connsiteX31" fmla="*/ 4458036 w 6386648"/>
                <a:gd name="connsiteY31" fmla="*/ 1735271 h 1849426"/>
                <a:gd name="connsiteX32" fmla="*/ 4440011 w 6386648"/>
                <a:gd name="connsiteY32" fmla="*/ 1753296 h 1849426"/>
                <a:gd name="connsiteX33" fmla="*/ 4421987 w 6386648"/>
                <a:gd name="connsiteY33" fmla="*/ 1735271 h 1849426"/>
                <a:gd name="connsiteX34" fmla="*/ 4440011 w 6386648"/>
                <a:gd name="connsiteY34" fmla="*/ 1717247 h 1849426"/>
                <a:gd name="connsiteX35" fmla="*/ 3965369 w 6386648"/>
                <a:gd name="connsiteY35" fmla="*/ 1711239 h 1849426"/>
                <a:gd name="connsiteX36" fmla="*/ 3983394 w 6386648"/>
                <a:gd name="connsiteY36" fmla="*/ 1729263 h 1849426"/>
                <a:gd name="connsiteX37" fmla="*/ 3965369 w 6386648"/>
                <a:gd name="connsiteY37" fmla="*/ 1747288 h 1849426"/>
                <a:gd name="connsiteX38" fmla="*/ 3947345 w 6386648"/>
                <a:gd name="connsiteY38" fmla="*/ 1729263 h 1849426"/>
                <a:gd name="connsiteX39" fmla="*/ 3965369 w 6386648"/>
                <a:gd name="connsiteY39" fmla="*/ 1711239 h 1849426"/>
                <a:gd name="connsiteX40" fmla="*/ 4836548 w 6386648"/>
                <a:gd name="connsiteY40" fmla="*/ 1705231 h 1849426"/>
                <a:gd name="connsiteX41" fmla="*/ 4854573 w 6386648"/>
                <a:gd name="connsiteY41" fmla="*/ 1723255 h 1849426"/>
                <a:gd name="connsiteX42" fmla="*/ 4836548 w 6386648"/>
                <a:gd name="connsiteY42" fmla="*/ 1741280 h 1849426"/>
                <a:gd name="connsiteX43" fmla="*/ 4818524 w 6386648"/>
                <a:gd name="connsiteY43" fmla="*/ 1723255 h 1849426"/>
                <a:gd name="connsiteX44" fmla="*/ 4836548 w 6386648"/>
                <a:gd name="connsiteY44" fmla="*/ 1705231 h 1849426"/>
                <a:gd name="connsiteX45" fmla="*/ 4175653 w 6386648"/>
                <a:gd name="connsiteY45" fmla="*/ 1681198 h 1849426"/>
                <a:gd name="connsiteX46" fmla="*/ 4193678 w 6386648"/>
                <a:gd name="connsiteY46" fmla="*/ 1699222 h 1849426"/>
                <a:gd name="connsiteX47" fmla="*/ 4175653 w 6386648"/>
                <a:gd name="connsiteY47" fmla="*/ 1717247 h 1849426"/>
                <a:gd name="connsiteX48" fmla="*/ 4157629 w 6386648"/>
                <a:gd name="connsiteY48" fmla="*/ 1699222 h 1849426"/>
                <a:gd name="connsiteX49" fmla="*/ 4175653 w 6386648"/>
                <a:gd name="connsiteY49" fmla="*/ 1681198 h 1849426"/>
                <a:gd name="connsiteX50" fmla="*/ 4602231 w 6386648"/>
                <a:gd name="connsiteY50" fmla="*/ 1675190 h 1849426"/>
                <a:gd name="connsiteX51" fmla="*/ 4620256 w 6386648"/>
                <a:gd name="connsiteY51" fmla="*/ 1693214 h 1849426"/>
                <a:gd name="connsiteX52" fmla="*/ 4602231 w 6386648"/>
                <a:gd name="connsiteY52" fmla="*/ 1711239 h 1849426"/>
                <a:gd name="connsiteX53" fmla="*/ 4584207 w 6386648"/>
                <a:gd name="connsiteY53" fmla="*/ 1693214 h 1849426"/>
                <a:gd name="connsiteX54" fmla="*/ 4602231 w 6386648"/>
                <a:gd name="connsiteY54" fmla="*/ 1675190 h 1849426"/>
                <a:gd name="connsiteX55" fmla="*/ 4734410 w 6386648"/>
                <a:gd name="connsiteY55" fmla="*/ 1663174 h 1849426"/>
                <a:gd name="connsiteX56" fmla="*/ 4752435 w 6386648"/>
                <a:gd name="connsiteY56" fmla="*/ 1681198 h 1849426"/>
                <a:gd name="connsiteX57" fmla="*/ 4734410 w 6386648"/>
                <a:gd name="connsiteY57" fmla="*/ 1699223 h 1849426"/>
                <a:gd name="connsiteX58" fmla="*/ 4716386 w 6386648"/>
                <a:gd name="connsiteY58" fmla="*/ 1681198 h 1849426"/>
                <a:gd name="connsiteX59" fmla="*/ 4734410 w 6386648"/>
                <a:gd name="connsiteY59" fmla="*/ 1663174 h 1849426"/>
                <a:gd name="connsiteX60" fmla="*/ 3851214 w 6386648"/>
                <a:gd name="connsiteY60" fmla="*/ 1663174 h 1849426"/>
                <a:gd name="connsiteX61" fmla="*/ 3869239 w 6386648"/>
                <a:gd name="connsiteY61" fmla="*/ 1681198 h 1849426"/>
                <a:gd name="connsiteX62" fmla="*/ 3851214 w 6386648"/>
                <a:gd name="connsiteY62" fmla="*/ 1699223 h 1849426"/>
                <a:gd name="connsiteX63" fmla="*/ 3833190 w 6386648"/>
                <a:gd name="connsiteY63" fmla="*/ 1681198 h 1849426"/>
                <a:gd name="connsiteX64" fmla="*/ 3851214 w 6386648"/>
                <a:gd name="connsiteY64" fmla="*/ 1663174 h 1849426"/>
                <a:gd name="connsiteX65" fmla="*/ 4061499 w 6386648"/>
                <a:gd name="connsiteY65" fmla="*/ 1627125 h 1849426"/>
                <a:gd name="connsiteX66" fmla="*/ 4079524 w 6386648"/>
                <a:gd name="connsiteY66" fmla="*/ 1645149 h 1849426"/>
                <a:gd name="connsiteX67" fmla="*/ 4061499 w 6386648"/>
                <a:gd name="connsiteY67" fmla="*/ 1663174 h 1849426"/>
                <a:gd name="connsiteX68" fmla="*/ 4043475 w 6386648"/>
                <a:gd name="connsiteY68" fmla="*/ 1645149 h 1849426"/>
                <a:gd name="connsiteX69" fmla="*/ 4061499 w 6386648"/>
                <a:gd name="connsiteY69" fmla="*/ 1627125 h 1849426"/>
                <a:gd name="connsiteX70" fmla="*/ 4482068 w 6386648"/>
                <a:gd name="connsiteY70" fmla="*/ 1621117 h 1849426"/>
                <a:gd name="connsiteX71" fmla="*/ 4500093 w 6386648"/>
                <a:gd name="connsiteY71" fmla="*/ 1639141 h 1849426"/>
                <a:gd name="connsiteX72" fmla="*/ 4482068 w 6386648"/>
                <a:gd name="connsiteY72" fmla="*/ 1657166 h 1849426"/>
                <a:gd name="connsiteX73" fmla="*/ 4464044 w 6386648"/>
                <a:gd name="connsiteY73" fmla="*/ 1639141 h 1849426"/>
                <a:gd name="connsiteX74" fmla="*/ 4482068 w 6386648"/>
                <a:gd name="connsiteY74" fmla="*/ 1621117 h 1849426"/>
                <a:gd name="connsiteX75" fmla="*/ 4926670 w 6386648"/>
                <a:gd name="connsiteY75" fmla="*/ 1615109 h 1849426"/>
                <a:gd name="connsiteX76" fmla="*/ 4944695 w 6386648"/>
                <a:gd name="connsiteY76" fmla="*/ 1633133 h 1849426"/>
                <a:gd name="connsiteX77" fmla="*/ 4926670 w 6386648"/>
                <a:gd name="connsiteY77" fmla="*/ 1651158 h 1849426"/>
                <a:gd name="connsiteX78" fmla="*/ 4908646 w 6386648"/>
                <a:gd name="connsiteY78" fmla="*/ 1633133 h 1849426"/>
                <a:gd name="connsiteX79" fmla="*/ 4926670 w 6386648"/>
                <a:gd name="connsiteY79" fmla="*/ 1615109 h 1849426"/>
                <a:gd name="connsiteX80" fmla="*/ 3719035 w 6386648"/>
                <a:gd name="connsiteY80" fmla="*/ 1615109 h 1849426"/>
                <a:gd name="connsiteX81" fmla="*/ 3737060 w 6386648"/>
                <a:gd name="connsiteY81" fmla="*/ 1633133 h 1849426"/>
                <a:gd name="connsiteX82" fmla="*/ 3719035 w 6386648"/>
                <a:gd name="connsiteY82" fmla="*/ 1651158 h 1849426"/>
                <a:gd name="connsiteX83" fmla="*/ 3701011 w 6386648"/>
                <a:gd name="connsiteY83" fmla="*/ 1633133 h 1849426"/>
                <a:gd name="connsiteX84" fmla="*/ 3719035 w 6386648"/>
                <a:gd name="connsiteY84" fmla="*/ 1615109 h 1849426"/>
                <a:gd name="connsiteX85" fmla="*/ 4343881 w 6386648"/>
                <a:gd name="connsiteY85" fmla="*/ 1603093 h 1849426"/>
                <a:gd name="connsiteX86" fmla="*/ 4361906 w 6386648"/>
                <a:gd name="connsiteY86" fmla="*/ 1621117 h 1849426"/>
                <a:gd name="connsiteX87" fmla="*/ 4343881 w 6386648"/>
                <a:gd name="connsiteY87" fmla="*/ 1639142 h 1849426"/>
                <a:gd name="connsiteX88" fmla="*/ 4325857 w 6386648"/>
                <a:gd name="connsiteY88" fmla="*/ 1621117 h 1849426"/>
                <a:gd name="connsiteX89" fmla="*/ 4343881 w 6386648"/>
                <a:gd name="connsiteY89" fmla="*/ 1603093 h 1849426"/>
                <a:gd name="connsiteX90" fmla="*/ 4235735 w 6386648"/>
                <a:gd name="connsiteY90" fmla="*/ 1579060 h 1849426"/>
                <a:gd name="connsiteX91" fmla="*/ 4253760 w 6386648"/>
                <a:gd name="connsiteY91" fmla="*/ 1597085 h 1849426"/>
                <a:gd name="connsiteX92" fmla="*/ 4235735 w 6386648"/>
                <a:gd name="connsiteY92" fmla="*/ 1615109 h 1849426"/>
                <a:gd name="connsiteX93" fmla="*/ 4217711 w 6386648"/>
                <a:gd name="connsiteY93" fmla="*/ 1597085 h 1849426"/>
                <a:gd name="connsiteX94" fmla="*/ 4235735 w 6386648"/>
                <a:gd name="connsiteY94" fmla="*/ 1579060 h 1849426"/>
                <a:gd name="connsiteX95" fmla="*/ 3941336 w 6386648"/>
                <a:gd name="connsiteY95" fmla="*/ 1573052 h 1849426"/>
                <a:gd name="connsiteX96" fmla="*/ 3959361 w 6386648"/>
                <a:gd name="connsiteY96" fmla="*/ 1591076 h 1849426"/>
                <a:gd name="connsiteX97" fmla="*/ 3941336 w 6386648"/>
                <a:gd name="connsiteY97" fmla="*/ 1609101 h 1849426"/>
                <a:gd name="connsiteX98" fmla="*/ 3923312 w 6386648"/>
                <a:gd name="connsiteY98" fmla="*/ 1591076 h 1849426"/>
                <a:gd name="connsiteX99" fmla="*/ 3941336 w 6386648"/>
                <a:gd name="connsiteY99" fmla="*/ 1573052 h 1849426"/>
                <a:gd name="connsiteX100" fmla="*/ 1057431 w 6386648"/>
                <a:gd name="connsiteY100" fmla="*/ 1567044 h 1849426"/>
                <a:gd name="connsiteX101" fmla="*/ 1075456 w 6386648"/>
                <a:gd name="connsiteY101" fmla="*/ 1585068 h 1849426"/>
                <a:gd name="connsiteX102" fmla="*/ 1057431 w 6386648"/>
                <a:gd name="connsiteY102" fmla="*/ 1603093 h 1849426"/>
                <a:gd name="connsiteX103" fmla="*/ 1039407 w 6386648"/>
                <a:gd name="connsiteY103" fmla="*/ 1585068 h 1849426"/>
                <a:gd name="connsiteX104" fmla="*/ 1057431 w 6386648"/>
                <a:gd name="connsiteY104" fmla="*/ 1567044 h 1849426"/>
                <a:gd name="connsiteX105" fmla="*/ 1201626 w 6386648"/>
                <a:gd name="connsiteY105" fmla="*/ 1561036 h 1849426"/>
                <a:gd name="connsiteX106" fmla="*/ 1219651 w 6386648"/>
                <a:gd name="connsiteY106" fmla="*/ 1579060 h 1849426"/>
                <a:gd name="connsiteX107" fmla="*/ 1201626 w 6386648"/>
                <a:gd name="connsiteY107" fmla="*/ 1597085 h 1849426"/>
                <a:gd name="connsiteX108" fmla="*/ 1183602 w 6386648"/>
                <a:gd name="connsiteY108" fmla="*/ 1579060 h 1849426"/>
                <a:gd name="connsiteX109" fmla="*/ 1201626 w 6386648"/>
                <a:gd name="connsiteY109" fmla="*/ 1561036 h 1849426"/>
                <a:gd name="connsiteX110" fmla="*/ 4716385 w 6386648"/>
                <a:gd name="connsiteY110" fmla="*/ 1555028 h 1849426"/>
                <a:gd name="connsiteX111" fmla="*/ 4734410 w 6386648"/>
                <a:gd name="connsiteY111" fmla="*/ 1573052 h 1849426"/>
                <a:gd name="connsiteX112" fmla="*/ 4716385 w 6386648"/>
                <a:gd name="connsiteY112" fmla="*/ 1591077 h 1849426"/>
                <a:gd name="connsiteX113" fmla="*/ 4698361 w 6386648"/>
                <a:gd name="connsiteY113" fmla="*/ 1573052 h 1849426"/>
                <a:gd name="connsiteX114" fmla="*/ 4716385 w 6386648"/>
                <a:gd name="connsiteY114" fmla="*/ 1555028 h 1849426"/>
                <a:gd name="connsiteX115" fmla="*/ 4578198 w 6386648"/>
                <a:gd name="connsiteY115" fmla="*/ 1555028 h 1849426"/>
                <a:gd name="connsiteX116" fmla="*/ 4596223 w 6386648"/>
                <a:gd name="connsiteY116" fmla="*/ 1573052 h 1849426"/>
                <a:gd name="connsiteX117" fmla="*/ 4578198 w 6386648"/>
                <a:gd name="connsiteY117" fmla="*/ 1591077 h 1849426"/>
                <a:gd name="connsiteX118" fmla="*/ 4560173 w 6386648"/>
                <a:gd name="connsiteY118" fmla="*/ 1573052 h 1849426"/>
                <a:gd name="connsiteX119" fmla="*/ 4578198 w 6386648"/>
                <a:gd name="connsiteY119" fmla="*/ 1555028 h 1849426"/>
                <a:gd name="connsiteX120" fmla="*/ 1333805 w 6386648"/>
                <a:gd name="connsiteY120" fmla="*/ 1555028 h 1849426"/>
                <a:gd name="connsiteX121" fmla="*/ 1351830 w 6386648"/>
                <a:gd name="connsiteY121" fmla="*/ 1573052 h 1849426"/>
                <a:gd name="connsiteX122" fmla="*/ 1333805 w 6386648"/>
                <a:gd name="connsiteY122" fmla="*/ 1591077 h 1849426"/>
                <a:gd name="connsiteX123" fmla="*/ 1315781 w 6386648"/>
                <a:gd name="connsiteY123" fmla="*/ 1573052 h 1849426"/>
                <a:gd name="connsiteX124" fmla="*/ 1333805 w 6386648"/>
                <a:gd name="connsiteY124" fmla="*/ 1555028 h 1849426"/>
                <a:gd name="connsiteX125" fmla="*/ 4842556 w 6386648"/>
                <a:gd name="connsiteY125" fmla="*/ 1543011 h 1849426"/>
                <a:gd name="connsiteX126" fmla="*/ 4860581 w 6386648"/>
                <a:gd name="connsiteY126" fmla="*/ 1561035 h 1849426"/>
                <a:gd name="connsiteX127" fmla="*/ 4842556 w 6386648"/>
                <a:gd name="connsiteY127" fmla="*/ 1579060 h 1849426"/>
                <a:gd name="connsiteX128" fmla="*/ 4824532 w 6386648"/>
                <a:gd name="connsiteY128" fmla="*/ 1561035 h 1849426"/>
                <a:gd name="connsiteX129" fmla="*/ 4842556 w 6386648"/>
                <a:gd name="connsiteY129" fmla="*/ 1543011 h 1849426"/>
                <a:gd name="connsiteX130" fmla="*/ 3803149 w 6386648"/>
                <a:gd name="connsiteY130" fmla="*/ 1537003 h 1849426"/>
                <a:gd name="connsiteX131" fmla="*/ 3821174 w 6386648"/>
                <a:gd name="connsiteY131" fmla="*/ 1555027 h 1849426"/>
                <a:gd name="connsiteX132" fmla="*/ 3803149 w 6386648"/>
                <a:gd name="connsiteY132" fmla="*/ 1573052 h 1849426"/>
                <a:gd name="connsiteX133" fmla="*/ 3785125 w 6386648"/>
                <a:gd name="connsiteY133" fmla="*/ 1555027 h 1849426"/>
                <a:gd name="connsiteX134" fmla="*/ 3803149 w 6386648"/>
                <a:gd name="connsiteY134" fmla="*/ 1537003 h 1849426"/>
                <a:gd name="connsiteX135" fmla="*/ 4127588 w 6386648"/>
                <a:gd name="connsiteY135" fmla="*/ 1530995 h 1849426"/>
                <a:gd name="connsiteX136" fmla="*/ 4145613 w 6386648"/>
                <a:gd name="connsiteY136" fmla="*/ 1549019 h 1849426"/>
                <a:gd name="connsiteX137" fmla="*/ 4127588 w 6386648"/>
                <a:gd name="connsiteY137" fmla="*/ 1567044 h 1849426"/>
                <a:gd name="connsiteX138" fmla="*/ 4109563 w 6386648"/>
                <a:gd name="connsiteY138" fmla="*/ 1549019 h 1849426"/>
                <a:gd name="connsiteX139" fmla="*/ 4127588 w 6386648"/>
                <a:gd name="connsiteY139" fmla="*/ 1530995 h 1849426"/>
                <a:gd name="connsiteX140" fmla="*/ 3634921 w 6386648"/>
                <a:gd name="connsiteY140" fmla="*/ 1530995 h 1849426"/>
                <a:gd name="connsiteX141" fmla="*/ 3652946 w 6386648"/>
                <a:gd name="connsiteY141" fmla="*/ 1549019 h 1849426"/>
                <a:gd name="connsiteX142" fmla="*/ 3634921 w 6386648"/>
                <a:gd name="connsiteY142" fmla="*/ 1567044 h 1849426"/>
                <a:gd name="connsiteX143" fmla="*/ 3616897 w 6386648"/>
                <a:gd name="connsiteY143" fmla="*/ 1549019 h 1849426"/>
                <a:gd name="connsiteX144" fmla="*/ 3634921 w 6386648"/>
                <a:gd name="connsiteY144" fmla="*/ 1530995 h 1849426"/>
                <a:gd name="connsiteX145" fmla="*/ 3532783 w 6386648"/>
                <a:gd name="connsiteY145" fmla="*/ 1530995 h 1849426"/>
                <a:gd name="connsiteX146" fmla="*/ 3550808 w 6386648"/>
                <a:gd name="connsiteY146" fmla="*/ 1549019 h 1849426"/>
                <a:gd name="connsiteX147" fmla="*/ 3532783 w 6386648"/>
                <a:gd name="connsiteY147" fmla="*/ 1567044 h 1849426"/>
                <a:gd name="connsiteX148" fmla="*/ 3514759 w 6386648"/>
                <a:gd name="connsiteY148" fmla="*/ 1549019 h 1849426"/>
                <a:gd name="connsiteX149" fmla="*/ 3532783 w 6386648"/>
                <a:gd name="connsiteY149" fmla="*/ 1530995 h 1849426"/>
                <a:gd name="connsiteX150" fmla="*/ 1478000 w 6386648"/>
                <a:gd name="connsiteY150" fmla="*/ 1530995 h 1849426"/>
                <a:gd name="connsiteX151" fmla="*/ 1496025 w 6386648"/>
                <a:gd name="connsiteY151" fmla="*/ 1549019 h 1849426"/>
                <a:gd name="connsiteX152" fmla="*/ 1478000 w 6386648"/>
                <a:gd name="connsiteY152" fmla="*/ 1567044 h 1849426"/>
                <a:gd name="connsiteX153" fmla="*/ 1459976 w 6386648"/>
                <a:gd name="connsiteY153" fmla="*/ 1549019 h 1849426"/>
                <a:gd name="connsiteX154" fmla="*/ 1478000 w 6386648"/>
                <a:gd name="connsiteY154" fmla="*/ 1530995 h 1849426"/>
                <a:gd name="connsiteX155" fmla="*/ 4427995 w 6386648"/>
                <a:gd name="connsiteY155" fmla="*/ 1518979 h 1849426"/>
                <a:gd name="connsiteX156" fmla="*/ 4446020 w 6386648"/>
                <a:gd name="connsiteY156" fmla="*/ 1537004 h 1849426"/>
                <a:gd name="connsiteX157" fmla="*/ 4427995 w 6386648"/>
                <a:gd name="connsiteY157" fmla="*/ 1555028 h 1849426"/>
                <a:gd name="connsiteX158" fmla="*/ 4409970 w 6386648"/>
                <a:gd name="connsiteY158" fmla="*/ 1537004 h 1849426"/>
                <a:gd name="connsiteX159" fmla="*/ 4427995 w 6386648"/>
                <a:gd name="connsiteY159" fmla="*/ 1518979 h 1849426"/>
                <a:gd name="connsiteX160" fmla="*/ 4980743 w 6386648"/>
                <a:gd name="connsiteY160" fmla="*/ 1506962 h 1849426"/>
                <a:gd name="connsiteX161" fmla="*/ 4998768 w 6386648"/>
                <a:gd name="connsiteY161" fmla="*/ 1524986 h 1849426"/>
                <a:gd name="connsiteX162" fmla="*/ 4980743 w 6386648"/>
                <a:gd name="connsiteY162" fmla="*/ 1543011 h 1849426"/>
                <a:gd name="connsiteX163" fmla="*/ 4962719 w 6386648"/>
                <a:gd name="connsiteY163" fmla="*/ 1524986 h 1849426"/>
                <a:gd name="connsiteX164" fmla="*/ 4980743 w 6386648"/>
                <a:gd name="connsiteY164" fmla="*/ 1506962 h 1849426"/>
                <a:gd name="connsiteX165" fmla="*/ 961301 w 6386648"/>
                <a:gd name="connsiteY165" fmla="*/ 1506962 h 1849426"/>
                <a:gd name="connsiteX166" fmla="*/ 979326 w 6386648"/>
                <a:gd name="connsiteY166" fmla="*/ 1524986 h 1849426"/>
                <a:gd name="connsiteX167" fmla="*/ 961301 w 6386648"/>
                <a:gd name="connsiteY167" fmla="*/ 1543011 h 1849426"/>
                <a:gd name="connsiteX168" fmla="*/ 943277 w 6386648"/>
                <a:gd name="connsiteY168" fmla="*/ 1524986 h 1849426"/>
                <a:gd name="connsiteX169" fmla="*/ 961301 w 6386648"/>
                <a:gd name="connsiteY169" fmla="*/ 1506962 h 1849426"/>
                <a:gd name="connsiteX170" fmla="*/ 859163 w 6386648"/>
                <a:gd name="connsiteY170" fmla="*/ 1500954 h 1849426"/>
                <a:gd name="connsiteX171" fmla="*/ 877188 w 6386648"/>
                <a:gd name="connsiteY171" fmla="*/ 1518978 h 1849426"/>
                <a:gd name="connsiteX172" fmla="*/ 859163 w 6386648"/>
                <a:gd name="connsiteY172" fmla="*/ 1537003 h 1849426"/>
                <a:gd name="connsiteX173" fmla="*/ 841139 w 6386648"/>
                <a:gd name="connsiteY173" fmla="*/ 1518978 h 1849426"/>
                <a:gd name="connsiteX174" fmla="*/ 859163 w 6386648"/>
                <a:gd name="connsiteY174" fmla="*/ 1500954 h 1849426"/>
                <a:gd name="connsiteX175" fmla="*/ 4013434 w 6386648"/>
                <a:gd name="connsiteY175" fmla="*/ 1482930 h 1849426"/>
                <a:gd name="connsiteX176" fmla="*/ 4031459 w 6386648"/>
                <a:gd name="connsiteY176" fmla="*/ 1500954 h 1849426"/>
                <a:gd name="connsiteX177" fmla="*/ 4013434 w 6386648"/>
                <a:gd name="connsiteY177" fmla="*/ 1518979 h 1849426"/>
                <a:gd name="connsiteX178" fmla="*/ 3995410 w 6386648"/>
                <a:gd name="connsiteY178" fmla="*/ 1500954 h 1849426"/>
                <a:gd name="connsiteX179" fmla="*/ 4013434 w 6386648"/>
                <a:gd name="connsiteY179" fmla="*/ 1482930 h 1849426"/>
                <a:gd name="connsiteX180" fmla="*/ 3412620 w 6386648"/>
                <a:gd name="connsiteY180" fmla="*/ 1482930 h 1849426"/>
                <a:gd name="connsiteX181" fmla="*/ 3430645 w 6386648"/>
                <a:gd name="connsiteY181" fmla="*/ 1500954 h 1849426"/>
                <a:gd name="connsiteX182" fmla="*/ 3412620 w 6386648"/>
                <a:gd name="connsiteY182" fmla="*/ 1518979 h 1849426"/>
                <a:gd name="connsiteX183" fmla="*/ 3394596 w 6386648"/>
                <a:gd name="connsiteY183" fmla="*/ 1500954 h 1849426"/>
                <a:gd name="connsiteX184" fmla="*/ 3412620 w 6386648"/>
                <a:gd name="connsiteY184" fmla="*/ 1482930 h 1849426"/>
                <a:gd name="connsiteX185" fmla="*/ 1586148 w 6386648"/>
                <a:gd name="connsiteY185" fmla="*/ 1476922 h 1849426"/>
                <a:gd name="connsiteX186" fmla="*/ 1604172 w 6386648"/>
                <a:gd name="connsiteY186" fmla="*/ 1494946 h 1849426"/>
                <a:gd name="connsiteX187" fmla="*/ 1586148 w 6386648"/>
                <a:gd name="connsiteY187" fmla="*/ 1512971 h 1849426"/>
                <a:gd name="connsiteX188" fmla="*/ 1568123 w 6386648"/>
                <a:gd name="connsiteY188" fmla="*/ 1494946 h 1849426"/>
                <a:gd name="connsiteX189" fmla="*/ 1586148 w 6386648"/>
                <a:gd name="connsiteY189" fmla="*/ 1476922 h 1849426"/>
                <a:gd name="connsiteX190" fmla="*/ 4271783 w 6386648"/>
                <a:gd name="connsiteY190" fmla="*/ 1464906 h 1849426"/>
                <a:gd name="connsiteX191" fmla="*/ 4289808 w 6386648"/>
                <a:gd name="connsiteY191" fmla="*/ 1482930 h 1849426"/>
                <a:gd name="connsiteX192" fmla="*/ 4271783 w 6386648"/>
                <a:gd name="connsiteY192" fmla="*/ 1500955 h 1849426"/>
                <a:gd name="connsiteX193" fmla="*/ 4253759 w 6386648"/>
                <a:gd name="connsiteY193" fmla="*/ 1482930 h 1849426"/>
                <a:gd name="connsiteX194" fmla="*/ 4271783 w 6386648"/>
                <a:gd name="connsiteY194" fmla="*/ 1464906 h 1849426"/>
                <a:gd name="connsiteX195" fmla="*/ 1105497 w 6386648"/>
                <a:gd name="connsiteY195" fmla="*/ 1464906 h 1849426"/>
                <a:gd name="connsiteX196" fmla="*/ 1123521 w 6386648"/>
                <a:gd name="connsiteY196" fmla="*/ 1482930 h 1849426"/>
                <a:gd name="connsiteX197" fmla="*/ 1105497 w 6386648"/>
                <a:gd name="connsiteY197" fmla="*/ 1500955 h 1849426"/>
                <a:gd name="connsiteX198" fmla="*/ 1087472 w 6386648"/>
                <a:gd name="connsiteY198" fmla="*/ 1482930 h 1849426"/>
                <a:gd name="connsiteX199" fmla="*/ 1105497 w 6386648"/>
                <a:gd name="connsiteY199" fmla="*/ 1464906 h 1849426"/>
                <a:gd name="connsiteX200" fmla="*/ 4602231 w 6386648"/>
                <a:gd name="connsiteY200" fmla="*/ 1452889 h 1849426"/>
                <a:gd name="connsiteX201" fmla="*/ 4620256 w 6386648"/>
                <a:gd name="connsiteY201" fmla="*/ 1470913 h 1849426"/>
                <a:gd name="connsiteX202" fmla="*/ 4602231 w 6386648"/>
                <a:gd name="connsiteY202" fmla="*/ 1488938 h 1849426"/>
                <a:gd name="connsiteX203" fmla="*/ 4584207 w 6386648"/>
                <a:gd name="connsiteY203" fmla="*/ 1470913 h 1849426"/>
                <a:gd name="connsiteX204" fmla="*/ 4602231 w 6386648"/>
                <a:gd name="connsiteY204" fmla="*/ 1452889 h 1849426"/>
                <a:gd name="connsiteX205" fmla="*/ 3875247 w 6386648"/>
                <a:gd name="connsiteY205" fmla="*/ 1452889 h 1849426"/>
                <a:gd name="connsiteX206" fmla="*/ 3893272 w 6386648"/>
                <a:gd name="connsiteY206" fmla="*/ 1470913 h 1849426"/>
                <a:gd name="connsiteX207" fmla="*/ 3875247 w 6386648"/>
                <a:gd name="connsiteY207" fmla="*/ 1488938 h 1849426"/>
                <a:gd name="connsiteX208" fmla="*/ 3857223 w 6386648"/>
                <a:gd name="connsiteY208" fmla="*/ 1470913 h 1849426"/>
                <a:gd name="connsiteX209" fmla="*/ 3875247 w 6386648"/>
                <a:gd name="connsiteY209" fmla="*/ 1452889 h 1849426"/>
                <a:gd name="connsiteX210" fmla="*/ 1706311 w 6386648"/>
                <a:gd name="connsiteY210" fmla="*/ 1452889 h 1849426"/>
                <a:gd name="connsiteX211" fmla="*/ 1724335 w 6386648"/>
                <a:gd name="connsiteY211" fmla="*/ 1470913 h 1849426"/>
                <a:gd name="connsiteX212" fmla="*/ 1706311 w 6386648"/>
                <a:gd name="connsiteY212" fmla="*/ 1488938 h 1849426"/>
                <a:gd name="connsiteX213" fmla="*/ 1688286 w 6386648"/>
                <a:gd name="connsiteY213" fmla="*/ 1470913 h 1849426"/>
                <a:gd name="connsiteX214" fmla="*/ 1706311 w 6386648"/>
                <a:gd name="connsiteY214" fmla="*/ 1452889 h 1849426"/>
                <a:gd name="connsiteX215" fmla="*/ 1411911 w 6386648"/>
                <a:gd name="connsiteY215" fmla="*/ 1452889 h 1849426"/>
                <a:gd name="connsiteX216" fmla="*/ 1429936 w 6386648"/>
                <a:gd name="connsiteY216" fmla="*/ 1470913 h 1849426"/>
                <a:gd name="connsiteX217" fmla="*/ 1411911 w 6386648"/>
                <a:gd name="connsiteY217" fmla="*/ 1488938 h 1849426"/>
                <a:gd name="connsiteX218" fmla="*/ 1393887 w 6386648"/>
                <a:gd name="connsiteY218" fmla="*/ 1470913 h 1849426"/>
                <a:gd name="connsiteX219" fmla="*/ 1411911 w 6386648"/>
                <a:gd name="connsiteY219" fmla="*/ 1452889 h 1849426"/>
                <a:gd name="connsiteX220" fmla="*/ 1249691 w 6386648"/>
                <a:gd name="connsiteY220" fmla="*/ 1452889 h 1849426"/>
                <a:gd name="connsiteX221" fmla="*/ 1267716 w 6386648"/>
                <a:gd name="connsiteY221" fmla="*/ 1470913 h 1849426"/>
                <a:gd name="connsiteX222" fmla="*/ 1249691 w 6386648"/>
                <a:gd name="connsiteY222" fmla="*/ 1488938 h 1849426"/>
                <a:gd name="connsiteX223" fmla="*/ 1231667 w 6386648"/>
                <a:gd name="connsiteY223" fmla="*/ 1470913 h 1849426"/>
                <a:gd name="connsiteX224" fmla="*/ 1249691 w 6386648"/>
                <a:gd name="connsiteY224" fmla="*/ 1452889 h 1849426"/>
                <a:gd name="connsiteX225" fmla="*/ 4764451 w 6386648"/>
                <a:gd name="connsiteY225" fmla="*/ 1446881 h 1849426"/>
                <a:gd name="connsiteX226" fmla="*/ 4782476 w 6386648"/>
                <a:gd name="connsiteY226" fmla="*/ 1464905 h 1849426"/>
                <a:gd name="connsiteX227" fmla="*/ 4764451 w 6386648"/>
                <a:gd name="connsiteY227" fmla="*/ 1482930 h 1849426"/>
                <a:gd name="connsiteX228" fmla="*/ 4746427 w 6386648"/>
                <a:gd name="connsiteY228" fmla="*/ 1464905 h 1849426"/>
                <a:gd name="connsiteX229" fmla="*/ 4764451 w 6386648"/>
                <a:gd name="connsiteY229" fmla="*/ 1446881 h 1849426"/>
                <a:gd name="connsiteX230" fmla="*/ 763032 w 6386648"/>
                <a:gd name="connsiteY230" fmla="*/ 1446881 h 1849426"/>
                <a:gd name="connsiteX231" fmla="*/ 781057 w 6386648"/>
                <a:gd name="connsiteY231" fmla="*/ 1464905 h 1849426"/>
                <a:gd name="connsiteX232" fmla="*/ 763032 w 6386648"/>
                <a:gd name="connsiteY232" fmla="*/ 1482930 h 1849426"/>
                <a:gd name="connsiteX233" fmla="*/ 745008 w 6386648"/>
                <a:gd name="connsiteY233" fmla="*/ 1464905 h 1849426"/>
                <a:gd name="connsiteX234" fmla="*/ 763032 w 6386648"/>
                <a:gd name="connsiteY234" fmla="*/ 1446881 h 1849426"/>
                <a:gd name="connsiteX235" fmla="*/ 3731051 w 6386648"/>
                <a:gd name="connsiteY235" fmla="*/ 1434865 h 1849426"/>
                <a:gd name="connsiteX236" fmla="*/ 3749076 w 6386648"/>
                <a:gd name="connsiteY236" fmla="*/ 1452889 h 1849426"/>
                <a:gd name="connsiteX237" fmla="*/ 3731051 w 6386648"/>
                <a:gd name="connsiteY237" fmla="*/ 1470914 h 1849426"/>
                <a:gd name="connsiteX238" fmla="*/ 3713027 w 6386648"/>
                <a:gd name="connsiteY238" fmla="*/ 1452889 h 1849426"/>
                <a:gd name="connsiteX239" fmla="*/ 3731051 w 6386648"/>
                <a:gd name="connsiteY239" fmla="*/ 1434865 h 1849426"/>
                <a:gd name="connsiteX240" fmla="*/ 3304474 w 6386648"/>
                <a:gd name="connsiteY240" fmla="*/ 1422849 h 1849426"/>
                <a:gd name="connsiteX241" fmla="*/ 3322499 w 6386648"/>
                <a:gd name="connsiteY241" fmla="*/ 1440873 h 1849426"/>
                <a:gd name="connsiteX242" fmla="*/ 3304474 w 6386648"/>
                <a:gd name="connsiteY242" fmla="*/ 1458898 h 1849426"/>
                <a:gd name="connsiteX243" fmla="*/ 3286450 w 6386648"/>
                <a:gd name="connsiteY243" fmla="*/ 1440873 h 1849426"/>
                <a:gd name="connsiteX244" fmla="*/ 3304474 w 6386648"/>
                <a:gd name="connsiteY244" fmla="*/ 1422849 h 1849426"/>
                <a:gd name="connsiteX245" fmla="*/ 4890621 w 6386648"/>
                <a:gd name="connsiteY245" fmla="*/ 1416840 h 1849426"/>
                <a:gd name="connsiteX246" fmla="*/ 4908646 w 6386648"/>
                <a:gd name="connsiteY246" fmla="*/ 1434864 h 1849426"/>
                <a:gd name="connsiteX247" fmla="*/ 4890621 w 6386648"/>
                <a:gd name="connsiteY247" fmla="*/ 1452889 h 1849426"/>
                <a:gd name="connsiteX248" fmla="*/ 4872597 w 6386648"/>
                <a:gd name="connsiteY248" fmla="*/ 1434864 h 1849426"/>
                <a:gd name="connsiteX249" fmla="*/ 4890621 w 6386648"/>
                <a:gd name="connsiteY249" fmla="*/ 1416840 h 1849426"/>
                <a:gd name="connsiteX250" fmla="*/ 3544799 w 6386648"/>
                <a:gd name="connsiteY250" fmla="*/ 1410832 h 1849426"/>
                <a:gd name="connsiteX251" fmla="*/ 3562824 w 6386648"/>
                <a:gd name="connsiteY251" fmla="*/ 1428856 h 1849426"/>
                <a:gd name="connsiteX252" fmla="*/ 3544799 w 6386648"/>
                <a:gd name="connsiteY252" fmla="*/ 1446881 h 1849426"/>
                <a:gd name="connsiteX253" fmla="*/ 3526775 w 6386648"/>
                <a:gd name="connsiteY253" fmla="*/ 1428856 h 1849426"/>
                <a:gd name="connsiteX254" fmla="*/ 3544799 w 6386648"/>
                <a:gd name="connsiteY254" fmla="*/ 1410832 h 1849426"/>
                <a:gd name="connsiteX255" fmla="*/ 4488076 w 6386648"/>
                <a:gd name="connsiteY255" fmla="*/ 1404824 h 1849426"/>
                <a:gd name="connsiteX256" fmla="*/ 4506101 w 6386648"/>
                <a:gd name="connsiteY256" fmla="*/ 1422848 h 1849426"/>
                <a:gd name="connsiteX257" fmla="*/ 4488076 w 6386648"/>
                <a:gd name="connsiteY257" fmla="*/ 1440873 h 1849426"/>
                <a:gd name="connsiteX258" fmla="*/ 4470051 w 6386648"/>
                <a:gd name="connsiteY258" fmla="*/ 1422848 h 1849426"/>
                <a:gd name="connsiteX259" fmla="*/ 4488076 w 6386648"/>
                <a:gd name="connsiteY259" fmla="*/ 1404824 h 1849426"/>
                <a:gd name="connsiteX260" fmla="*/ 5028808 w 6386648"/>
                <a:gd name="connsiteY260" fmla="*/ 1398816 h 1849426"/>
                <a:gd name="connsiteX261" fmla="*/ 5046833 w 6386648"/>
                <a:gd name="connsiteY261" fmla="*/ 1416841 h 1849426"/>
                <a:gd name="connsiteX262" fmla="*/ 5028808 w 6386648"/>
                <a:gd name="connsiteY262" fmla="*/ 1434865 h 1849426"/>
                <a:gd name="connsiteX263" fmla="*/ 5010783 w 6386648"/>
                <a:gd name="connsiteY263" fmla="*/ 1416841 h 1849426"/>
                <a:gd name="connsiteX264" fmla="*/ 5028808 w 6386648"/>
                <a:gd name="connsiteY264" fmla="*/ 1398816 h 1849426"/>
                <a:gd name="connsiteX265" fmla="*/ 4367914 w 6386648"/>
                <a:gd name="connsiteY265" fmla="*/ 1398816 h 1849426"/>
                <a:gd name="connsiteX266" fmla="*/ 4385939 w 6386648"/>
                <a:gd name="connsiteY266" fmla="*/ 1416841 h 1849426"/>
                <a:gd name="connsiteX267" fmla="*/ 4367914 w 6386648"/>
                <a:gd name="connsiteY267" fmla="*/ 1434865 h 1849426"/>
                <a:gd name="connsiteX268" fmla="*/ 4349889 w 6386648"/>
                <a:gd name="connsiteY268" fmla="*/ 1416841 h 1849426"/>
                <a:gd name="connsiteX269" fmla="*/ 4367914 w 6386648"/>
                <a:gd name="connsiteY269" fmla="*/ 1398816 h 1849426"/>
                <a:gd name="connsiteX270" fmla="*/ 4163637 w 6386648"/>
                <a:gd name="connsiteY270" fmla="*/ 1398816 h 1849426"/>
                <a:gd name="connsiteX271" fmla="*/ 4181662 w 6386648"/>
                <a:gd name="connsiteY271" fmla="*/ 1416841 h 1849426"/>
                <a:gd name="connsiteX272" fmla="*/ 4163637 w 6386648"/>
                <a:gd name="connsiteY272" fmla="*/ 1434865 h 1849426"/>
                <a:gd name="connsiteX273" fmla="*/ 4145613 w 6386648"/>
                <a:gd name="connsiteY273" fmla="*/ 1416841 h 1849426"/>
                <a:gd name="connsiteX274" fmla="*/ 4163637 w 6386648"/>
                <a:gd name="connsiteY274" fmla="*/ 1398816 h 1849426"/>
                <a:gd name="connsiteX275" fmla="*/ 672910 w 6386648"/>
                <a:gd name="connsiteY275" fmla="*/ 1398816 h 1849426"/>
                <a:gd name="connsiteX276" fmla="*/ 690935 w 6386648"/>
                <a:gd name="connsiteY276" fmla="*/ 1416841 h 1849426"/>
                <a:gd name="connsiteX277" fmla="*/ 672910 w 6386648"/>
                <a:gd name="connsiteY277" fmla="*/ 1434865 h 1849426"/>
                <a:gd name="connsiteX278" fmla="*/ 654886 w 6386648"/>
                <a:gd name="connsiteY278" fmla="*/ 1416841 h 1849426"/>
                <a:gd name="connsiteX279" fmla="*/ 672910 w 6386648"/>
                <a:gd name="connsiteY279" fmla="*/ 1398816 h 1849426"/>
                <a:gd name="connsiteX280" fmla="*/ 3190319 w 6386648"/>
                <a:gd name="connsiteY280" fmla="*/ 1392808 h 1849426"/>
                <a:gd name="connsiteX281" fmla="*/ 3208344 w 6386648"/>
                <a:gd name="connsiteY281" fmla="*/ 1410832 h 1849426"/>
                <a:gd name="connsiteX282" fmla="*/ 3190319 w 6386648"/>
                <a:gd name="connsiteY282" fmla="*/ 1428857 h 1849426"/>
                <a:gd name="connsiteX283" fmla="*/ 3172295 w 6386648"/>
                <a:gd name="connsiteY283" fmla="*/ 1410832 h 1849426"/>
                <a:gd name="connsiteX284" fmla="*/ 3190319 w 6386648"/>
                <a:gd name="connsiteY284" fmla="*/ 1392808 h 1849426"/>
                <a:gd name="connsiteX285" fmla="*/ 1814456 w 6386648"/>
                <a:gd name="connsiteY285" fmla="*/ 1392808 h 1849426"/>
                <a:gd name="connsiteX286" fmla="*/ 1832481 w 6386648"/>
                <a:gd name="connsiteY286" fmla="*/ 1410832 h 1849426"/>
                <a:gd name="connsiteX287" fmla="*/ 1814456 w 6386648"/>
                <a:gd name="connsiteY287" fmla="*/ 1428857 h 1849426"/>
                <a:gd name="connsiteX288" fmla="*/ 1796432 w 6386648"/>
                <a:gd name="connsiteY288" fmla="*/ 1410832 h 1849426"/>
                <a:gd name="connsiteX289" fmla="*/ 1814456 w 6386648"/>
                <a:gd name="connsiteY289" fmla="*/ 1392808 h 1849426"/>
                <a:gd name="connsiteX290" fmla="*/ 967309 w 6386648"/>
                <a:gd name="connsiteY290" fmla="*/ 1386800 h 1849426"/>
                <a:gd name="connsiteX291" fmla="*/ 985334 w 6386648"/>
                <a:gd name="connsiteY291" fmla="*/ 1404824 h 1849426"/>
                <a:gd name="connsiteX292" fmla="*/ 967309 w 6386648"/>
                <a:gd name="connsiteY292" fmla="*/ 1422849 h 1849426"/>
                <a:gd name="connsiteX293" fmla="*/ 949285 w 6386648"/>
                <a:gd name="connsiteY293" fmla="*/ 1404824 h 1849426"/>
                <a:gd name="connsiteX294" fmla="*/ 967309 w 6386648"/>
                <a:gd name="connsiteY294" fmla="*/ 1386800 h 1849426"/>
                <a:gd name="connsiteX295" fmla="*/ 4049482 w 6386648"/>
                <a:gd name="connsiteY295" fmla="*/ 1374784 h 1849426"/>
                <a:gd name="connsiteX296" fmla="*/ 4067507 w 6386648"/>
                <a:gd name="connsiteY296" fmla="*/ 1392808 h 1849426"/>
                <a:gd name="connsiteX297" fmla="*/ 4049482 w 6386648"/>
                <a:gd name="connsiteY297" fmla="*/ 1410833 h 1849426"/>
                <a:gd name="connsiteX298" fmla="*/ 4031458 w 6386648"/>
                <a:gd name="connsiteY298" fmla="*/ 1392808 h 1849426"/>
                <a:gd name="connsiteX299" fmla="*/ 4049482 w 6386648"/>
                <a:gd name="connsiteY299" fmla="*/ 1374784 h 1849426"/>
                <a:gd name="connsiteX300" fmla="*/ 4674329 w 6386648"/>
                <a:gd name="connsiteY300" fmla="*/ 1368775 h 1849426"/>
                <a:gd name="connsiteX301" fmla="*/ 4692354 w 6386648"/>
                <a:gd name="connsiteY301" fmla="*/ 1386800 h 1849426"/>
                <a:gd name="connsiteX302" fmla="*/ 4674329 w 6386648"/>
                <a:gd name="connsiteY302" fmla="*/ 1404824 h 1849426"/>
                <a:gd name="connsiteX303" fmla="*/ 4656305 w 6386648"/>
                <a:gd name="connsiteY303" fmla="*/ 1386800 h 1849426"/>
                <a:gd name="connsiteX304" fmla="*/ 4674329 w 6386648"/>
                <a:gd name="connsiteY304" fmla="*/ 1368775 h 1849426"/>
                <a:gd name="connsiteX305" fmla="*/ 1526067 w 6386648"/>
                <a:gd name="connsiteY305" fmla="*/ 1368775 h 1849426"/>
                <a:gd name="connsiteX306" fmla="*/ 1544091 w 6386648"/>
                <a:gd name="connsiteY306" fmla="*/ 1386800 h 1849426"/>
                <a:gd name="connsiteX307" fmla="*/ 1526067 w 6386648"/>
                <a:gd name="connsiteY307" fmla="*/ 1404824 h 1849426"/>
                <a:gd name="connsiteX308" fmla="*/ 1508042 w 6386648"/>
                <a:gd name="connsiteY308" fmla="*/ 1386800 h 1849426"/>
                <a:gd name="connsiteX309" fmla="*/ 1526067 w 6386648"/>
                <a:gd name="connsiteY309" fmla="*/ 1368775 h 1849426"/>
                <a:gd name="connsiteX310" fmla="*/ 1369854 w 6386648"/>
                <a:gd name="connsiteY310" fmla="*/ 1368775 h 1849426"/>
                <a:gd name="connsiteX311" fmla="*/ 1387879 w 6386648"/>
                <a:gd name="connsiteY311" fmla="*/ 1386800 h 1849426"/>
                <a:gd name="connsiteX312" fmla="*/ 1369854 w 6386648"/>
                <a:gd name="connsiteY312" fmla="*/ 1404824 h 1849426"/>
                <a:gd name="connsiteX313" fmla="*/ 1351830 w 6386648"/>
                <a:gd name="connsiteY313" fmla="*/ 1386800 h 1849426"/>
                <a:gd name="connsiteX314" fmla="*/ 1369854 w 6386648"/>
                <a:gd name="connsiteY314" fmla="*/ 1368775 h 1849426"/>
                <a:gd name="connsiteX315" fmla="*/ 3418628 w 6386648"/>
                <a:gd name="connsiteY315" fmla="*/ 1362767 h 1849426"/>
                <a:gd name="connsiteX316" fmla="*/ 3436653 w 6386648"/>
                <a:gd name="connsiteY316" fmla="*/ 1380791 h 1849426"/>
                <a:gd name="connsiteX317" fmla="*/ 3418628 w 6386648"/>
                <a:gd name="connsiteY317" fmla="*/ 1398816 h 1849426"/>
                <a:gd name="connsiteX318" fmla="*/ 3400604 w 6386648"/>
                <a:gd name="connsiteY318" fmla="*/ 1380791 h 1849426"/>
                <a:gd name="connsiteX319" fmla="*/ 3418628 w 6386648"/>
                <a:gd name="connsiteY319" fmla="*/ 1362767 h 1849426"/>
                <a:gd name="connsiteX320" fmla="*/ 1147553 w 6386648"/>
                <a:gd name="connsiteY320" fmla="*/ 1362767 h 1849426"/>
                <a:gd name="connsiteX321" fmla="*/ 1165578 w 6386648"/>
                <a:gd name="connsiteY321" fmla="*/ 1380791 h 1849426"/>
                <a:gd name="connsiteX322" fmla="*/ 1147553 w 6386648"/>
                <a:gd name="connsiteY322" fmla="*/ 1398816 h 1849426"/>
                <a:gd name="connsiteX323" fmla="*/ 1129529 w 6386648"/>
                <a:gd name="connsiteY323" fmla="*/ 1380791 h 1849426"/>
                <a:gd name="connsiteX324" fmla="*/ 1147553 w 6386648"/>
                <a:gd name="connsiteY324" fmla="*/ 1362767 h 1849426"/>
                <a:gd name="connsiteX325" fmla="*/ 3646937 w 6386648"/>
                <a:gd name="connsiteY325" fmla="*/ 1356759 h 1849426"/>
                <a:gd name="connsiteX326" fmla="*/ 3664962 w 6386648"/>
                <a:gd name="connsiteY326" fmla="*/ 1374783 h 1849426"/>
                <a:gd name="connsiteX327" fmla="*/ 3646937 w 6386648"/>
                <a:gd name="connsiteY327" fmla="*/ 1392808 h 1849426"/>
                <a:gd name="connsiteX328" fmla="*/ 3628912 w 6386648"/>
                <a:gd name="connsiteY328" fmla="*/ 1374783 h 1849426"/>
                <a:gd name="connsiteX329" fmla="*/ 3646937 w 6386648"/>
                <a:gd name="connsiteY329" fmla="*/ 1356759 h 1849426"/>
                <a:gd name="connsiteX330" fmla="*/ 1946636 w 6386648"/>
                <a:gd name="connsiteY330" fmla="*/ 1356759 h 1849426"/>
                <a:gd name="connsiteX331" fmla="*/ 1964660 w 6386648"/>
                <a:gd name="connsiteY331" fmla="*/ 1374783 h 1849426"/>
                <a:gd name="connsiteX332" fmla="*/ 1946636 w 6386648"/>
                <a:gd name="connsiteY332" fmla="*/ 1392808 h 1849426"/>
                <a:gd name="connsiteX333" fmla="*/ 1928611 w 6386648"/>
                <a:gd name="connsiteY333" fmla="*/ 1374783 h 1849426"/>
                <a:gd name="connsiteX334" fmla="*/ 1946636 w 6386648"/>
                <a:gd name="connsiteY334" fmla="*/ 1356759 h 1849426"/>
                <a:gd name="connsiteX335" fmla="*/ 1658245 w 6386648"/>
                <a:gd name="connsiteY335" fmla="*/ 1350751 h 1849426"/>
                <a:gd name="connsiteX336" fmla="*/ 1676270 w 6386648"/>
                <a:gd name="connsiteY336" fmla="*/ 1368775 h 1849426"/>
                <a:gd name="connsiteX337" fmla="*/ 1658245 w 6386648"/>
                <a:gd name="connsiteY337" fmla="*/ 1386800 h 1849426"/>
                <a:gd name="connsiteX338" fmla="*/ 1640221 w 6386648"/>
                <a:gd name="connsiteY338" fmla="*/ 1368775 h 1849426"/>
                <a:gd name="connsiteX339" fmla="*/ 1658245 w 6386648"/>
                <a:gd name="connsiteY339" fmla="*/ 1350751 h 1849426"/>
                <a:gd name="connsiteX340" fmla="*/ 3929320 w 6386648"/>
                <a:gd name="connsiteY340" fmla="*/ 1344743 h 1849426"/>
                <a:gd name="connsiteX341" fmla="*/ 3947345 w 6386648"/>
                <a:gd name="connsiteY341" fmla="*/ 1362767 h 1849426"/>
                <a:gd name="connsiteX342" fmla="*/ 3929320 w 6386648"/>
                <a:gd name="connsiteY342" fmla="*/ 1380792 h 1849426"/>
                <a:gd name="connsiteX343" fmla="*/ 3911296 w 6386648"/>
                <a:gd name="connsiteY343" fmla="*/ 1362767 h 1849426"/>
                <a:gd name="connsiteX344" fmla="*/ 3929320 w 6386648"/>
                <a:gd name="connsiteY344" fmla="*/ 1344743 h 1849426"/>
                <a:gd name="connsiteX345" fmla="*/ 3088181 w 6386648"/>
                <a:gd name="connsiteY345" fmla="*/ 1344743 h 1849426"/>
                <a:gd name="connsiteX346" fmla="*/ 3106206 w 6386648"/>
                <a:gd name="connsiteY346" fmla="*/ 1362767 h 1849426"/>
                <a:gd name="connsiteX347" fmla="*/ 3088181 w 6386648"/>
                <a:gd name="connsiteY347" fmla="*/ 1380792 h 1849426"/>
                <a:gd name="connsiteX348" fmla="*/ 3070157 w 6386648"/>
                <a:gd name="connsiteY348" fmla="*/ 1362767 h 1849426"/>
                <a:gd name="connsiteX349" fmla="*/ 3088181 w 6386648"/>
                <a:gd name="connsiteY349" fmla="*/ 1344743 h 1849426"/>
                <a:gd name="connsiteX350" fmla="*/ 853154 w 6386648"/>
                <a:gd name="connsiteY350" fmla="*/ 1344743 h 1849426"/>
                <a:gd name="connsiteX351" fmla="*/ 871179 w 6386648"/>
                <a:gd name="connsiteY351" fmla="*/ 1362767 h 1849426"/>
                <a:gd name="connsiteX352" fmla="*/ 853154 w 6386648"/>
                <a:gd name="connsiteY352" fmla="*/ 1380792 h 1849426"/>
                <a:gd name="connsiteX353" fmla="*/ 835130 w 6386648"/>
                <a:gd name="connsiteY353" fmla="*/ 1362767 h 1849426"/>
                <a:gd name="connsiteX354" fmla="*/ 853154 w 6386648"/>
                <a:gd name="connsiteY354" fmla="*/ 1344743 h 1849426"/>
                <a:gd name="connsiteX355" fmla="*/ 4283800 w 6386648"/>
                <a:gd name="connsiteY355" fmla="*/ 1326718 h 1849426"/>
                <a:gd name="connsiteX356" fmla="*/ 4301825 w 6386648"/>
                <a:gd name="connsiteY356" fmla="*/ 1344742 h 1849426"/>
                <a:gd name="connsiteX357" fmla="*/ 4283800 w 6386648"/>
                <a:gd name="connsiteY357" fmla="*/ 1362767 h 1849426"/>
                <a:gd name="connsiteX358" fmla="*/ 4265776 w 6386648"/>
                <a:gd name="connsiteY358" fmla="*/ 1344742 h 1849426"/>
                <a:gd name="connsiteX359" fmla="*/ 4283800 w 6386648"/>
                <a:gd name="connsiteY359" fmla="*/ 1326718 h 1849426"/>
                <a:gd name="connsiteX360" fmla="*/ 3815165 w 6386648"/>
                <a:gd name="connsiteY360" fmla="*/ 1326718 h 1849426"/>
                <a:gd name="connsiteX361" fmla="*/ 3833190 w 6386648"/>
                <a:gd name="connsiteY361" fmla="*/ 1344742 h 1849426"/>
                <a:gd name="connsiteX362" fmla="*/ 3815165 w 6386648"/>
                <a:gd name="connsiteY362" fmla="*/ 1362767 h 1849426"/>
                <a:gd name="connsiteX363" fmla="*/ 3797141 w 6386648"/>
                <a:gd name="connsiteY363" fmla="*/ 1344742 h 1849426"/>
                <a:gd name="connsiteX364" fmla="*/ 3815165 w 6386648"/>
                <a:gd name="connsiteY364" fmla="*/ 1326718 h 1849426"/>
                <a:gd name="connsiteX365" fmla="*/ 2980034 w 6386648"/>
                <a:gd name="connsiteY365" fmla="*/ 1326718 h 1849426"/>
                <a:gd name="connsiteX366" fmla="*/ 2998059 w 6386648"/>
                <a:gd name="connsiteY366" fmla="*/ 1344742 h 1849426"/>
                <a:gd name="connsiteX367" fmla="*/ 2980034 w 6386648"/>
                <a:gd name="connsiteY367" fmla="*/ 1362767 h 1849426"/>
                <a:gd name="connsiteX368" fmla="*/ 2962010 w 6386648"/>
                <a:gd name="connsiteY368" fmla="*/ 1344742 h 1849426"/>
                <a:gd name="connsiteX369" fmla="*/ 2980034 w 6386648"/>
                <a:gd name="connsiteY369" fmla="*/ 1326718 h 1849426"/>
                <a:gd name="connsiteX370" fmla="*/ 594806 w 6386648"/>
                <a:gd name="connsiteY370" fmla="*/ 1326718 h 1849426"/>
                <a:gd name="connsiteX371" fmla="*/ 612830 w 6386648"/>
                <a:gd name="connsiteY371" fmla="*/ 1344742 h 1849426"/>
                <a:gd name="connsiteX372" fmla="*/ 594806 w 6386648"/>
                <a:gd name="connsiteY372" fmla="*/ 1362767 h 1849426"/>
                <a:gd name="connsiteX373" fmla="*/ 576781 w 6386648"/>
                <a:gd name="connsiteY373" fmla="*/ 1344742 h 1849426"/>
                <a:gd name="connsiteX374" fmla="*/ 594806 w 6386648"/>
                <a:gd name="connsiteY374" fmla="*/ 1326718 h 1849426"/>
                <a:gd name="connsiteX375" fmla="*/ 4836548 w 6386648"/>
                <a:gd name="connsiteY375" fmla="*/ 1314702 h 1849426"/>
                <a:gd name="connsiteX376" fmla="*/ 4854573 w 6386648"/>
                <a:gd name="connsiteY376" fmla="*/ 1332726 h 1849426"/>
                <a:gd name="connsiteX377" fmla="*/ 4836548 w 6386648"/>
                <a:gd name="connsiteY377" fmla="*/ 1350751 h 1849426"/>
                <a:gd name="connsiteX378" fmla="*/ 4818524 w 6386648"/>
                <a:gd name="connsiteY378" fmla="*/ 1332726 h 1849426"/>
                <a:gd name="connsiteX379" fmla="*/ 4836548 w 6386648"/>
                <a:gd name="connsiteY379" fmla="*/ 1314702 h 1849426"/>
                <a:gd name="connsiteX380" fmla="*/ 4980743 w 6386648"/>
                <a:gd name="connsiteY380" fmla="*/ 1308694 h 1849426"/>
                <a:gd name="connsiteX381" fmla="*/ 4998768 w 6386648"/>
                <a:gd name="connsiteY381" fmla="*/ 1326719 h 1849426"/>
                <a:gd name="connsiteX382" fmla="*/ 4980743 w 6386648"/>
                <a:gd name="connsiteY382" fmla="*/ 1344743 h 1849426"/>
                <a:gd name="connsiteX383" fmla="*/ 4962719 w 6386648"/>
                <a:gd name="connsiteY383" fmla="*/ 1326719 h 1849426"/>
                <a:gd name="connsiteX384" fmla="*/ 4980743 w 6386648"/>
                <a:gd name="connsiteY384" fmla="*/ 1308694 h 1849426"/>
                <a:gd name="connsiteX385" fmla="*/ 2871888 w 6386648"/>
                <a:gd name="connsiteY385" fmla="*/ 1302686 h 1849426"/>
                <a:gd name="connsiteX386" fmla="*/ 2889913 w 6386648"/>
                <a:gd name="connsiteY386" fmla="*/ 1320710 h 1849426"/>
                <a:gd name="connsiteX387" fmla="*/ 2871888 w 6386648"/>
                <a:gd name="connsiteY387" fmla="*/ 1338735 h 1849426"/>
                <a:gd name="connsiteX388" fmla="*/ 2853864 w 6386648"/>
                <a:gd name="connsiteY388" fmla="*/ 1320710 h 1849426"/>
                <a:gd name="connsiteX389" fmla="*/ 2871888 w 6386648"/>
                <a:gd name="connsiteY389" fmla="*/ 1302686 h 1849426"/>
                <a:gd name="connsiteX390" fmla="*/ 2102847 w 6386648"/>
                <a:gd name="connsiteY390" fmla="*/ 1302686 h 1849426"/>
                <a:gd name="connsiteX391" fmla="*/ 2120872 w 6386648"/>
                <a:gd name="connsiteY391" fmla="*/ 1320710 h 1849426"/>
                <a:gd name="connsiteX392" fmla="*/ 2102847 w 6386648"/>
                <a:gd name="connsiteY392" fmla="*/ 1338735 h 1849426"/>
                <a:gd name="connsiteX393" fmla="*/ 2084823 w 6386648"/>
                <a:gd name="connsiteY393" fmla="*/ 1320710 h 1849426"/>
                <a:gd name="connsiteX394" fmla="*/ 2102847 w 6386648"/>
                <a:gd name="connsiteY394" fmla="*/ 1302686 h 1849426"/>
                <a:gd name="connsiteX395" fmla="*/ 1273724 w 6386648"/>
                <a:gd name="connsiteY395" fmla="*/ 1302686 h 1849426"/>
                <a:gd name="connsiteX396" fmla="*/ 1291749 w 6386648"/>
                <a:gd name="connsiteY396" fmla="*/ 1320710 h 1849426"/>
                <a:gd name="connsiteX397" fmla="*/ 1273724 w 6386648"/>
                <a:gd name="connsiteY397" fmla="*/ 1338735 h 1849426"/>
                <a:gd name="connsiteX398" fmla="*/ 1255700 w 6386648"/>
                <a:gd name="connsiteY398" fmla="*/ 1320710 h 1849426"/>
                <a:gd name="connsiteX399" fmla="*/ 1273724 w 6386648"/>
                <a:gd name="connsiteY399" fmla="*/ 1302686 h 1849426"/>
                <a:gd name="connsiteX400" fmla="*/ 1033398 w 6386648"/>
                <a:gd name="connsiteY400" fmla="*/ 1302686 h 1849426"/>
                <a:gd name="connsiteX401" fmla="*/ 1051423 w 6386648"/>
                <a:gd name="connsiteY401" fmla="*/ 1320710 h 1849426"/>
                <a:gd name="connsiteX402" fmla="*/ 1033398 w 6386648"/>
                <a:gd name="connsiteY402" fmla="*/ 1338735 h 1849426"/>
                <a:gd name="connsiteX403" fmla="*/ 1015374 w 6386648"/>
                <a:gd name="connsiteY403" fmla="*/ 1320710 h 1849426"/>
                <a:gd name="connsiteX404" fmla="*/ 1033398 w 6386648"/>
                <a:gd name="connsiteY404" fmla="*/ 1302686 h 1849426"/>
                <a:gd name="connsiteX405" fmla="*/ 4548158 w 6386648"/>
                <a:gd name="connsiteY405" fmla="*/ 1296678 h 1849426"/>
                <a:gd name="connsiteX406" fmla="*/ 4566183 w 6386648"/>
                <a:gd name="connsiteY406" fmla="*/ 1314702 h 1849426"/>
                <a:gd name="connsiteX407" fmla="*/ 4548158 w 6386648"/>
                <a:gd name="connsiteY407" fmla="*/ 1332727 h 1849426"/>
                <a:gd name="connsiteX408" fmla="*/ 4530133 w 6386648"/>
                <a:gd name="connsiteY408" fmla="*/ 1314702 h 1849426"/>
                <a:gd name="connsiteX409" fmla="*/ 4548158 w 6386648"/>
                <a:gd name="connsiteY409" fmla="*/ 1296678 h 1849426"/>
                <a:gd name="connsiteX410" fmla="*/ 3520767 w 6386648"/>
                <a:gd name="connsiteY410" fmla="*/ 1290670 h 1849426"/>
                <a:gd name="connsiteX411" fmla="*/ 3538792 w 6386648"/>
                <a:gd name="connsiteY411" fmla="*/ 1308694 h 1849426"/>
                <a:gd name="connsiteX412" fmla="*/ 3520767 w 6386648"/>
                <a:gd name="connsiteY412" fmla="*/ 1326719 h 1849426"/>
                <a:gd name="connsiteX413" fmla="*/ 3502743 w 6386648"/>
                <a:gd name="connsiteY413" fmla="*/ 1308694 h 1849426"/>
                <a:gd name="connsiteX414" fmla="*/ 3520767 w 6386648"/>
                <a:gd name="connsiteY414" fmla="*/ 1290670 h 1849426"/>
                <a:gd name="connsiteX415" fmla="*/ 3244392 w 6386648"/>
                <a:gd name="connsiteY415" fmla="*/ 1290670 h 1849426"/>
                <a:gd name="connsiteX416" fmla="*/ 3262417 w 6386648"/>
                <a:gd name="connsiteY416" fmla="*/ 1308694 h 1849426"/>
                <a:gd name="connsiteX417" fmla="*/ 3244392 w 6386648"/>
                <a:gd name="connsiteY417" fmla="*/ 1326719 h 1849426"/>
                <a:gd name="connsiteX418" fmla="*/ 3226368 w 6386648"/>
                <a:gd name="connsiteY418" fmla="*/ 1308694 h 1849426"/>
                <a:gd name="connsiteX419" fmla="*/ 3244392 w 6386648"/>
                <a:gd name="connsiteY419" fmla="*/ 1290670 h 1849426"/>
                <a:gd name="connsiteX420" fmla="*/ 757024 w 6386648"/>
                <a:gd name="connsiteY420" fmla="*/ 1290670 h 1849426"/>
                <a:gd name="connsiteX421" fmla="*/ 775049 w 6386648"/>
                <a:gd name="connsiteY421" fmla="*/ 1308694 h 1849426"/>
                <a:gd name="connsiteX422" fmla="*/ 757024 w 6386648"/>
                <a:gd name="connsiteY422" fmla="*/ 1326719 h 1849426"/>
                <a:gd name="connsiteX423" fmla="*/ 739000 w 6386648"/>
                <a:gd name="connsiteY423" fmla="*/ 1308694 h 1849426"/>
                <a:gd name="connsiteX424" fmla="*/ 757024 w 6386648"/>
                <a:gd name="connsiteY424" fmla="*/ 1290670 h 1849426"/>
                <a:gd name="connsiteX425" fmla="*/ 4427995 w 6386648"/>
                <a:gd name="connsiteY425" fmla="*/ 1284661 h 1849426"/>
                <a:gd name="connsiteX426" fmla="*/ 4446020 w 6386648"/>
                <a:gd name="connsiteY426" fmla="*/ 1302685 h 1849426"/>
                <a:gd name="connsiteX427" fmla="*/ 4427995 w 6386648"/>
                <a:gd name="connsiteY427" fmla="*/ 1320710 h 1849426"/>
                <a:gd name="connsiteX428" fmla="*/ 4409970 w 6386648"/>
                <a:gd name="connsiteY428" fmla="*/ 1302685 h 1849426"/>
                <a:gd name="connsiteX429" fmla="*/ 4427995 w 6386648"/>
                <a:gd name="connsiteY429" fmla="*/ 1284661 h 1849426"/>
                <a:gd name="connsiteX430" fmla="*/ 2763741 w 6386648"/>
                <a:gd name="connsiteY430" fmla="*/ 1278653 h 1849426"/>
                <a:gd name="connsiteX431" fmla="*/ 2781766 w 6386648"/>
                <a:gd name="connsiteY431" fmla="*/ 1296678 h 1849426"/>
                <a:gd name="connsiteX432" fmla="*/ 2763741 w 6386648"/>
                <a:gd name="connsiteY432" fmla="*/ 1314702 h 1849426"/>
                <a:gd name="connsiteX433" fmla="*/ 2745717 w 6386648"/>
                <a:gd name="connsiteY433" fmla="*/ 1296678 h 1849426"/>
                <a:gd name="connsiteX434" fmla="*/ 2763741 w 6386648"/>
                <a:gd name="connsiteY434" fmla="*/ 1278653 h 1849426"/>
                <a:gd name="connsiteX435" fmla="*/ 2217002 w 6386648"/>
                <a:gd name="connsiteY435" fmla="*/ 1272645 h 1849426"/>
                <a:gd name="connsiteX436" fmla="*/ 2235026 w 6386648"/>
                <a:gd name="connsiteY436" fmla="*/ 1290669 h 1849426"/>
                <a:gd name="connsiteX437" fmla="*/ 2217002 w 6386648"/>
                <a:gd name="connsiteY437" fmla="*/ 1308694 h 1849426"/>
                <a:gd name="connsiteX438" fmla="*/ 2198977 w 6386648"/>
                <a:gd name="connsiteY438" fmla="*/ 1290669 h 1849426"/>
                <a:gd name="connsiteX439" fmla="*/ 2217002 w 6386648"/>
                <a:gd name="connsiteY439" fmla="*/ 1272645 h 1849426"/>
                <a:gd name="connsiteX440" fmla="*/ 1874537 w 6386648"/>
                <a:gd name="connsiteY440" fmla="*/ 1272645 h 1849426"/>
                <a:gd name="connsiteX441" fmla="*/ 1892562 w 6386648"/>
                <a:gd name="connsiteY441" fmla="*/ 1290669 h 1849426"/>
                <a:gd name="connsiteX442" fmla="*/ 1874537 w 6386648"/>
                <a:gd name="connsiteY442" fmla="*/ 1308694 h 1849426"/>
                <a:gd name="connsiteX443" fmla="*/ 1856513 w 6386648"/>
                <a:gd name="connsiteY443" fmla="*/ 1290669 h 1849426"/>
                <a:gd name="connsiteX444" fmla="*/ 1874537 w 6386648"/>
                <a:gd name="connsiteY444" fmla="*/ 1272645 h 1849426"/>
                <a:gd name="connsiteX445" fmla="*/ 3376571 w 6386648"/>
                <a:gd name="connsiteY445" fmla="*/ 1266637 h 1849426"/>
                <a:gd name="connsiteX446" fmla="*/ 3394596 w 6386648"/>
                <a:gd name="connsiteY446" fmla="*/ 1284661 h 1849426"/>
                <a:gd name="connsiteX447" fmla="*/ 3376571 w 6386648"/>
                <a:gd name="connsiteY447" fmla="*/ 1302686 h 1849426"/>
                <a:gd name="connsiteX448" fmla="*/ 3358546 w 6386648"/>
                <a:gd name="connsiteY448" fmla="*/ 1284661 h 1849426"/>
                <a:gd name="connsiteX449" fmla="*/ 3376571 w 6386648"/>
                <a:gd name="connsiteY449" fmla="*/ 1266637 h 1849426"/>
                <a:gd name="connsiteX450" fmla="*/ 2643579 w 6386648"/>
                <a:gd name="connsiteY450" fmla="*/ 1266637 h 1849426"/>
                <a:gd name="connsiteX451" fmla="*/ 2661604 w 6386648"/>
                <a:gd name="connsiteY451" fmla="*/ 1284661 h 1849426"/>
                <a:gd name="connsiteX452" fmla="*/ 2643579 w 6386648"/>
                <a:gd name="connsiteY452" fmla="*/ 1302686 h 1849426"/>
                <a:gd name="connsiteX453" fmla="*/ 2625555 w 6386648"/>
                <a:gd name="connsiteY453" fmla="*/ 1284661 h 1849426"/>
                <a:gd name="connsiteX454" fmla="*/ 2643579 w 6386648"/>
                <a:gd name="connsiteY454" fmla="*/ 1266637 h 1849426"/>
                <a:gd name="connsiteX455" fmla="*/ 1754375 w 6386648"/>
                <a:gd name="connsiteY455" fmla="*/ 1266637 h 1849426"/>
                <a:gd name="connsiteX456" fmla="*/ 1772400 w 6386648"/>
                <a:gd name="connsiteY456" fmla="*/ 1284661 h 1849426"/>
                <a:gd name="connsiteX457" fmla="*/ 1754375 w 6386648"/>
                <a:gd name="connsiteY457" fmla="*/ 1302686 h 1849426"/>
                <a:gd name="connsiteX458" fmla="*/ 1736351 w 6386648"/>
                <a:gd name="connsiteY458" fmla="*/ 1284661 h 1849426"/>
                <a:gd name="connsiteX459" fmla="*/ 1754375 w 6386648"/>
                <a:gd name="connsiteY459" fmla="*/ 1266637 h 1849426"/>
                <a:gd name="connsiteX460" fmla="*/ 4740418 w 6386648"/>
                <a:gd name="connsiteY460" fmla="*/ 1260629 h 1849426"/>
                <a:gd name="connsiteX461" fmla="*/ 4758443 w 6386648"/>
                <a:gd name="connsiteY461" fmla="*/ 1278653 h 1849426"/>
                <a:gd name="connsiteX462" fmla="*/ 4740418 w 6386648"/>
                <a:gd name="connsiteY462" fmla="*/ 1296678 h 1849426"/>
                <a:gd name="connsiteX463" fmla="*/ 4722394 w 6386648"/>
                <a:gd name="connsiteY463" fmla="*/ 1278653 h 1849426"/>
                <a:gd name="connsiteX464" fmla="*/ 4740418 w 6386648"/>
                <a:gd name="connsiteY464" fmla="*/ 1260629 h 1849426"/>
                <a:gd name="connsiteX465" fmla="*/ 4103556 w 6386648"/>
                <a:gd name="connsiteY465" fmla="*/ 1260629 h 1849426"/>
                <a:gd name="connsiteX466" fmla="*/ 4121581 w 6386648"/>
                <a:gd name="connsiteY466" fmla="*/ 1278653 h 1849426"/>
                <a:gd name="connsiteX467" fmla="*/ 4103556 w 6386648"/>
                <a:gd name="connsiteY467" fmla="*/ 1296678 h 1849426"/>
                <a:gd name="connsiteX468" fmla="*/ 4085532 w 6386648"/>
                <a:gd name="connsiteY468" fmla="*/ 1278653 h 1849426"/>
                <a:gd name="connsiteX469" fmla="*/ 4103556 w 6386648"/>
                <a:gd name="connsiteY469" fmla="*/ 1260629 h 1849426"/>
                <a:gd name="connsiteX470" fmla="*/ 3725043 w 6386648"/>
                <a:gd name="connsiteY470" fmla="*/ 1260629 h 1849426"/>
                <a:gd name="connsiteX471" fmla="*/ 3743068 w 6386648"/>
                <a:gd name="connsiteY471" fmla="*/ 1278653 h 1849426"/>
                <a:gd name="connsiteX472" fmla="*/ 3725043 w 6386648"/>
                <a:gd name="connsiteY472" fmla="*/ 1296678 h 1849426"/>
                <a:gd name="connsiteX473" fmla="*/ 3707019 w 6386648"/>
                <a:gd name="connsiteY473" fmla="*/ 1278653 h 1849426"/>
                <a:gd name="connsiteX474" fmla="*/ 3725043 w 6386648"/>
                <a:gd name="connsiteY474" fmla="*/ 1260629 h 1849426"/>
                <a:gd name="connsiteX475" fmla="*/ 1405904 w 6386648"/>
                <a:gd name="connsiteY475" fmla="*/ 1260629 h 1849426"/>
                <a:gd name="connsiteX476" fmla="*/ 1423928 w 6386648"/>
                <a:gd name="connsiteY476" fmla="*/ 1278653 h 1849426"/>
                <a:gd name="connsiteX477" fmla="*/ 1405904 w 6386648"/>
                <a:gd name="connsiteY477" fmla="*/ 1296678 h 1849426"/>
                <a:gd name="connsiteX478" fmla="*/ 1387879 w 6386648"/>
                <a:gd name="connsiteY478" fmla="*/ 1278653 h 1849426"/>
                <a:gd name="connsiteX479" fmla="*/ 1405904 w 6386648"/>
                <a:gd name="connsiteY479" fmla="*/ 1260629 h 1849426"/>
                <a:gd name="connsiteX480" fmla="*/ 492666 w 6386648"/>
                <a:gd name="connsiteY480" fmla="*/ 1260629 h 1849426"/>
                <a:gd name="connsiteX481" fmla="*/ 510691 w 6386648"/>
                <a:gd name="connsiteY481" fmla="*/ 1278653 h 1849426"/>
                <a:gd name="connsiteX482" fmla="*/ 492666 w 6386648"/>
                <a:gd name="connsiteY482" fmla="*/ 1296678 h 1849426"/>
                <a:gd name="connsiteX483" fmla="*/ 474642 w 6386648"/>
                <a:gd name="connsiteY483" fmla="*/ 1278653 h 1849426"/>
                <a:gd name="connsiteX484" fmla="*/ 492666 w 6386648"/>
                <a:gd name="connsiteY484" fmla="*/ 1260629 h 1849426"/>
                <a:gd name="connsiteX485" fmla="*/ 4229726 w 6386648"/>
                <a:gd name="connsiteY485" fmla="*/ 1248613 h 1849426"/>
                <a:gd name="connsiteX486" fmla="*/ 4247751 w 6386648"/>
                <a:gd name="connsiteY486" fmla="*/ 1266638 h 1849426"/>
                <a:gd name="connsiteX487" fmla="*/ 4229726 w 6386648"/>
                <a:gd name="connsiteY487" fmla="*/ 1284662 h 1849426"/>
                <a:gd name="connsiteX488" fmla="*/ 4211702 w 6386648"/>
                <a:gd name="connsiteY488" fmla="*/ 1266638 h 1849426"/>
                <a:gd name="connsiteX489" fmla="*/ 4229726 w 6386648"/>
                <a:gd name="connsiteY489" fmla="*/ 1248613 h 1849426"/>
                <a:gd name="connsiteX490" fmla="*/ 2439302 w 6386648"/>
                <a:gd name="connsiteY490" fmla="*/ 1248613 h 1849426"/>
                <a:gd name="connsiteX491" fmla="*/ 2457327 w 6386648"/>
                <a:gd name="connsiteY491" fmla="*/ 1266638 h 1849426"/>
                <a:gd name="connsiteX492" fmla="*/ 2439302 w 6386648"/>
                <a:gd name="connsiteY492" fmla="*/ 1284662 h 1849426"/>
                <a:gd name="connsiteX493" fmla="*/ 2421278 w 6386648"/>
                <a:gd name="connsiteY493" fmla="*/ 1266638 h 1849426"/>
                <a:gd name="connsiteX494" fmla="*/ 2439302 w 6386648"/>
                <a:gd name="connsiteY494" fmla="*/ 1248613 h 1849426"/>
                <a:gd name="connsiteX495" fmla="*/ 2337165 w 6386648"/>
                <a:gd name="connsiteY495" fmla="*/ 1248613 h 1849426"/>
                <a:gd name="connsiteX496" fmla="*/ 2355189 w 6386648"/>
                <a:gd name="connsiteY496" fmla="*/ 1266638 h 1849426"/>
                <a:gd name="connsiteX497" fmla="*/ 2337165 w 6386648"/>
                <a:gd name="connsiteY497" fmla="*/ 1284662 h 1849426"/>
                <a:gd name="connsiteX498" fmla="*/ 2319140 w 6386648"/>
                <a:gd name="connsiteY498" fmla="*/ 1266638 h 1849426"/>
                <a:gd name="connsiteX499" fmla="*/ 2337165 w 6386648"/>
                <a:gd name="connsiteY499" fmla="*/ 1248613 h 1849426"/>
                <a:gd name="connsiteX500" fmla="*/ 2012725 w 6386648"/>
                <a:gd name="connsiteY500" fmla="*/ 1248613 h 1849426"/>
                <a:gd name="connsiteX501" fmla="*/ 2030750 w 6386648"/>
                <a:gd name="connsiteY501" fmla="*/ 1266638 h 1849426"/>
                <a:gd name="connsiteX502" fmla="*/ 2012725 w 6386648"/>
                <a:gd name="connsiteY502" fmla="*/ 1284662 h 1849426"/>
                <a:gd name="connsiteX503" fmla="*/ 1994701 w 6386648"/>
                <a:gd name="connsiteY503" fmla="*/ 1266638 h 1849426"/>
                <a:gd name="connsiteX504" fmla="*/ 2012725 w 6386648"/>
                <a:gd name="connsiteY504" fmla="*/ 1248613 h 1849426"/>
                <a:gd name="connsiteX505" fmla="*/ 1165578 w 6386648"/>
                <a:gd name="connsiteY505" fmla="*/ 1248613 h 1849426"/>
                <a:gd name="connsiteX506" fmla="*/ 1183602 w 6386648"/>
                <a:gd name="connsiteY506" fmla="*/ 1266638 h 1849426"/>
                <a:gd name="connsiteX507" fmla="*/ 1165578 w 6386648"/>
                <a:gd name="connsiteY507" fmla="*/ 1284662 h 1849426"/>
                <a:gd name="connsiteX508" fmla="*/ 1147553 w 6386648"/>
                <a:gd name="connsiteY508" fmla="*/ 1266638 h 1849426"/>
                <a:gd name="connsiteX509" fmla="*/ 1165578 w 6386648"/>
                <a:gd name="connsiteY509" fmla="*/ 1248613 h 1849426"/>
                <a:gd name="connsiteX510" fmla="*/ 3989401 w 6386648"/>
                <a:gd name="connsiteY510" fmla="*/ 1242605 h 1849426"/>
                <a:gd name="connsiteX511" fmla="*/ 4007426 w 6386648"/>
                <a:gd name="connsiteY511" fmla="*/ 1260629 h 1849426"/>
                <a:gd name="connsiteX512" fmla="*/ 3989401 w 6386648"/>
                <a:gd name="connsiteY512" fmla="*/ 1278654 h 1849426"/>
                <a:gd name="connsiteX513" fmla="*/ 3971377 w 6386648"/>
                <a:gd name="connsiteY513" fmla="*/ 1260629 h 1849426"/>
                <a:gd name="connsiteX514" fmla="*/ 3989401 w 6386648"/>
                <a:gd name="connsiteY514" fmla="*/ 1242605 h 1849426"/>
                <a:gd name="connsiteX515" fmla="*/ 1514049 w 6386648"/>
                <a:gd name="connsiteY515" fmla="*/ 1242605 h 1849426"/>
                <a:gd name="connsiteX516" fmla="*/ 1532074 w 6386648"/>
                <a:gd name="connsiteY516" fmla="*/ 1260629 h 1849426"/>
                <a:gd name="connsiteX517" fmla="*/ 1514049 w 6386648"/>
                <a:gd name="connsiteY517" fmla="*/ 1278654 h 1849426"/>
                <a:gd name="connsiteX518" fmla="*/ 1496025 w 6386648"/>
                <a:gd name="connsiteY518" fmla="*/ 1260629 h 1849426"/>
                <a:gd name="connsiteX519" fmla="*/ 1514049 w 6386648"/>
                <a:gd name="connsiteY519" fmla="*/ 1242605 h 1849426"/>
                <a:gd name="connsiteX520" fmla="*/ 3088181 w 6386648"/>
                <a:gd name="connsiteY520" fmla="*/ 1230588 h 1849426"/>
                <a:gd name="connsiteX521" fmla="*/ 3106206 w 6386648"/>
                <a:gd name="connsiteY521" fmla="*/ 1248612 h 1849426"/>
                <a:gd name="connsiteX522" fmla="*/ 3088181 w 6386648"/>
                <a:gd name="connsiteY522" fmla="*/ 1266637 h 1849426"/>
                <a:gd name="connsiteX523" fmla="*/ 3070157 w 6386648"/>
                <a:gd name="connsiteY523" fmla="*/ 1248612 h 1849426"/>
                <a:gd name="connsiteX524" fmla="*/ 3088181 w 6386648"/>
                <a:gd name="connsiteY524" fmla="*/ 1230588 h 1849426"/>
                <a:gd name="connsiteX525" fmla="*/ 895212 w 6386648"/>
                <a:gd name="connsiteY525" fmla="*/ 1230588 h 1849426"/>
                <a:gd name="connsiteX526" fmla="*/ 913236 w 6386648"/>
                <a:gd name="connsiteY526" fmla="*/ 1248612 h 1849426"/>
                <a:gd name="connsiteX527" fmla="*/ 895212 w 6386648"/>
                <a:gd name="connsiteY527" fmla="*/ 1266637 h 1849426"/>
                <a:gd name="connsiteX528" fmla="*/ 877187 w 6386648"/>
                <a:gd name="connsiteY528" fmla="*/ 1248612 h 1849426"/>
                <a:gd name="connsiteX529" fmla="*/ 895212 w 6386648"/>
                <a:gd name="connsiteY529" fmla="*/ 1230588 h 1849426"/>
                <a:gd name="connsiteX530" fmla="*/ 4626263 w 6386648"/>
                <a:gd name="connsiteY530" fmla="*/ 1224580 h 1849426"/>
                <a:gd name="connsiteX531" fmla="*/ 4644288 w 6386648"/>
                <a:gd name="connsiteY531" fmla="*/ 1242604 h 1849426"/>
                <a:gd name="connsiteX532" fmla="*/ 4626263 w 6386648"/>
                <a:gd name="connsiteY532" fmla="*/ 1260629 h 1849426"/>
                <a:gd name="connsiteX533" fmla="*/ 4608239 w 6386648"/>
                <a:gd name="connsiteY533" fmla="*/ 1242604 h 1849426"/>
                <a:gd name="connsiteX534" fmla="*/ 4626263 w 6386648"/>
                <a:gd name="connsiteY534" fmla="*/ 1224580 h 1849426"/>
                <a:gd name="connsiteX535" fmla="*/ 2547449 w 6386648"/>
                <a:gd name="connsiteY535" fmla="*/ 1224580 h 1849426"/>
                <a:gd name="connsiteX536" fmla="*/ 2565474 w 6386648"/>
                <a:gd name="connsiteY536" fmla="*/ 1242604 h 1849426"/>
                <a:gd name="connsiteX537" fmla="*/ 2547449 w 6386648"/>
                <a:gd name="connsiteY537" fmla="*/ 1260629 h 1849426"/>
                <a:gd name="connsiteX538" fmla="*/ 2529425 w 6386648"/>
                <a:gd name="connsiteY538" fmla="*/ 1242604 h 1849426"/>
                <a:gd name="connsiteX539" fmla="*/ 2547449 w 6386648"/>
                <a:gd name="connsiteY539" fmla="*/ 1224580 h 1849426"/>
                <a:gd name="connsiteX540" fmla="*/ 1628204 w 6386648"/>
                <a:gd name="connsiteY540" fmla="*/ 1224580 h 1849426"/>
                <a:gd name="connsiteX541" fmla="*/ 1646229 w 6386648"/>
                <a:gd name="connsiteY541" fmla="*/ 1242604 h 1849426"/>
                <a:gd name="connsiteX542" fmla="*/ 1628204 w 6386648"/>
                <a:gd name="connsiteY542" fmla="*/ 1260629 h 1849426"/>
                <a:gd name="connsiteX543" fmla="*/ 1610180 w 6386648"/>
                <a:gd name="connsiteY543" fmla="*/ 1242604 h 1849426"/>
                <a:gd name="connsiteX544" fmla="*/ 1628204 w 6386648"/>
                <a:gd name="connsiteY544" fmla="*/ 1224580 h 1849426"/>
                <a:gd name="connsiteX545" fmla="*/ 5052841 w 6386648"/>
                <a:gd name="connsiteY545" fmla="*/ 1212564 h 1849426"/>
                <a:gd name="connsiteX546" fmla="*/ 5070866 w 6386648"/>
                <a:gd name="connsiteY546" fmla="*/ 1230588 h 1849426"/>
                <a:gd name="connsiteX547" fmla="*/ 5052841 w 6386648"/>
                <a:gd name="connsiteY547" fmla="*/ 1248613 h 1849426"/>
                <a:gd name="connsiteX548" fmla="*/ 5034817 w 6386648"/>
                <a:gd name="connsiteY548" fmla="*/ 1230588 h 1849426"/>
                <a:gd name="connsiteX549" fmla="*/ 5052841 w 6386648"/>
                <a:gd name="connsiteY549" fmla="*/ 1212564 h 1849426"/>
                <a:gd name="connsiteX550" fmla="*/ 3845206 w 6386648"/>
                <a:gd name="connsiteY550" fmla="*/ 1206556 h 1849426"/>
                <a:gd name="connsiteX551" fmla="*/ 3863231 w 6386648"/>
                <a:gd name="connsiteY551" fmla="*/ 1224580 h 1849426"/>
                <a:gd name="connsiteX552" fmla="*/ 3845206 w 6386648"/>
                <a:gd name="connsiteY552" fmla="*/ 1242605 h 1849426"/>
                <a:gd name="connsiteX553" fmla="*/ 3827182 w 6386648"/>
                <a:gd name="connsiteY553" fmla="*/ 1224580 h 1849426"/>
                <a:gd name="connsiteX554" fmla="*/ 3845206 w 6386648"/>
                <a:gd name="connsiteY554" fmla="*/ 1206556 h 1849426"/>
                <a:gd name="connsiteX555" fmla="*/ 3604880 w 6386648"/>
                <a:gd name="connsiteY555" fmla="*/ 1206556 h 1849426"/>
                <a:gd name="connsiteX556" fmla="*/ 3622905 w 6386648"/>
                <a:gd name="connsiteY556" fmla="*/ 1224580 h 1849426"/>
                <a:gd name="connsiteX557" fmla="*/ 3604880 w 6386648"/>
                <a:gd name="connsiteY557" fmla="*/ 1242605 h 1849426"/>
                <a:gd name="connsiteX558" fmla="*/ 3586856 w 6386648"/>
                <a:gd name="connsiteY558" fmla="*/ 1224580 h 1849426"/>
                <a:gd name="connsiteX559" fmla="*/ 3604880 w 6386648"/>
                <a:gd name="connsiteY559" fmla="*/ 1206556 h 1849426"/>
                <a:gd name="connsiteX560" fmla="*/ 600813 w 6386648"/>
                <a:gd name="connsiteY560" fmla="*/ 1200548 h 1849426"/>
                <a:gd name="connsiteX561" fmla="*/ 618838 w 6386648"/>
                <a:gd name="connsiteY561" fmla="*/ 1218572 h 1849426"/>
                <a:gd name="connsiteX562" fmla="*/ 600813 w 6386648"/>
                <a:gd name="connsiteY562" fmla="*/ 1236597 h 1849426"/>
                <a:gd name="connsiteX563" fmla="*/ 582789 w 6386648"/>
                <a:gd name="connsiteY563" fmla="*/ 1218572 h 1849426"/>
                <a:gd name="connsiteX564" fmla="*/ 600813 w 6386648"/>
                <a:gd name="connsiteY564" fmla="*/ 1200548 h 1849426"/>
                <a:gd name="connsiteX565" fmla="*/ 2949994 w 6386648"/>
                <a:gd name="connsiteY565" fmla="*/ 1194539 h 1849426"/>
                <a:gd name="connsiteX566" fmla="*/ 2968019 w 6386648"/>
                <a:gd name="connsiteY566" fmla="*/ 1212563 h 1849426"/>
                <a:gd name="connsiteX567" fmla="*/ 2949994 w 6386648"/>
                <a:gd name="connsiteY567" fmla="*/ 1230588 h 1849426"/>
                <a:gd name="connsiteX568" fmla="*/ 2931970 w 6386648"/>
                <a:gd name="connsiteY568" fmla="*/ 1212563 h 1849426"/>
                <a:gd name="connsiteX569" fmla="*/ 2949994 w 6386648"/>
                <a:gd name="connsiteY569" fmla="*/ 1194539 h 1849426"/>
                <a:gd name="connsiteX570" fmla="*/ 1009366 w 6386648"/>
                <a:gd name="connsiteY570" fmla="*/ 1194539 h 1849426"/>
                <a:gd name="connsiteX571" fmla="*/ 1027391 w 6386648"/>
                <a:gd name="connsiteY571" fmla="*/ 1212563 h 1849426"/>
                <a:gd name="connsiteX572" fmla="*/ 1009366 w 6386648"/>
                <a:gd name="connsiteY572" fmla="*/ 1230588 h 1849426"/>
                <a:gd name="connsiteX573" fmla="*/ 991342 w 6386648"/>
                <a:gd name="connsiteY573" fmla="*/ 1212563 h 1849426"/>
                <a:gd name="connsiteX574" fmla="*/ 1009366 w 6386648"/>
                <a:gd name="connsiteY574" fmla="*/ 1194539 h 1849426"/>
                <a:gd name="connsiteX575" fmla="*/ 4932678 w 6386648"/>
                <a:gd name="connsiteY575" fmla="*/ 1188531 h 1849426"/>
                <a:gd name="connsiteX576" fmla="*/ 4950703 w 6386648"/>
                <a:gd name="connsiteY576" fmla="*/ 1206556 h 1849426"/>
                <a:gd name="connsiteX577" fmla="*/ 4932678 w 6386648"/>
                <a:gd name="connsiteY577" fmla="*/ 1224580 h 1849426"/>
                <a:gd name="connsiteX578" fmla="*/ 4914654 w 6386648"/>
                <a:gd name="connsiteY578" fmla="*/ 1206556 h 1849426"/>
                <a:gd name="connsiteX579" fmla="*/ 4932678 w 6386648"/>
                <a:gd name="connsiteY579" fmla="*/ 1188531 h 1849426"/>
                <a:gd name="connsiteX580" fmla="*/ 4361905 w 6386648"/>
                <a:gd name="connsiteY580" fmla="*/ 1188531 h 1849426"/>
                <a:gd name="connsiteX581" fmla="*/ 4379930 w 6386648"/>
                <a:gd name="connsiteY581" fmla="*/ 1206556 h 1849426"/>
                <a:gd name="connsiteX582" fmla="*/ 4361905 w 6386648"/>
                <a:gd name="connsiteY582" fmla="*/ 1224580 h 1849426"/>
                <a:gd name="connsiteX583" fmla="*/ 4343881 w 6386648"/>
                <a:gd name="connsiteY583" fmla="*/ 1206556 h 1849426"/>
                <a:gd name="connsiteX584" fmla="*/ 4361905 w 6386648"/>
                <a:gd name="connsiteY584" fmla="*/ 1188531 h 1849426"/>
                <a:gd name="connsiteX585" fmla="*/ 3220360 w 6386648"/>
                <a:gd name="connsiteY585" fmla="*/ 1188531 h 1849426"/>
                <a:gd name="connsiteX586" fmla="*/ 3238385 w 6386648"/>
                <a:gd name="connsiteY586" fmla="*/ 1206556 h 1849426"/>
                <a:gd name="connsiteX587" fmla="*/ 3220360 w 6386648"/>
                <a:gd name="connsiteY587" fmla="*/ 1224580 h 1849426"/>
                <a:gd name="connsiteX588" fmla="*/ 3202336 w 6386648"/>
                <a:gd name="connsiteY588" fmla="*/ 1206556 h 1849426"/>
                <a:gd name="connsiteX589" fmla="*/ 3220360 w 6386648"/>
                <a:gd name="connsiteY589" fmla="*/ 1188531 h 1849426"/>
                <a:gd name="connsiteX590" fmla="*/ 708959 w 6386648"/>
                <a:gd name="connsiteY590" fmla="*/ 1188531 h 1849426"/>
                <a:gd name="connsiteX591" fmla="*/ 726984 w 6386648"/>
                <a:gd name="connsiteY591" fmla="*/ 1206556 h 1849426"/>
                <a:gd name="connsiteX592" fmla="*/ 708959 w 6386648"/>
                <a:gd name="connsiteY592" fmla="*/ 1224580 h 1849426"/>
                <a:gd name="connsiteX593" fmla="*/ 690935 w 6386648"/>
                <a:gd name="connsiteY593" fmla="*/ 1206556 h 1849426"/>
                <a:gd name="connsiteX594" fmla="*/ 708959 w 6386648"/>
                <a:gd name="connsiteY594" fmla="*/ 1188531 h 1849426"/>
                <a:gd name="connsiteX595" fmla="*/ 4824532 w 6386648"/>
                <a:gd name="connsiteY595" fmla="*/ 1182523 h 1849426"/>
                <a:gd name="connsiteX596" fmla="*/ 4842557 w 6386648"/>
                <a:gd name="connsiteY596" fmla="*/ 1200547 h 1849426"/>
                <a:gd name="connsiteX597" fmla="*/ 4824532 w 6386648"/>
                <a:gd name="connsiteY597" fmla="*/ 1218572 h 1849426"/>
                <a:gd name="connsiteX598" fmla="*/ 4806508 w 6386648"/>
                <a:gd name="connsiteY598" fmla="*/ 1200547 h 1849426"/>
                <a:gd name="connsiteX599" fmla="*/ 4824532 w 6386648"/>
                <a:gd name="connsiteY599" fmla="*/ 1182523 h 1849426"/>
                <a:gd name="connsiteX600" fmla="*/ 1279732 w 6386648"/>
                <a:gd name="connsiteY600" fmla="*/ 1170507 h 1849426"/>
                <a:gd name="connsiteX601" fmla="*/ 1297757 w 6386648"/>
                <a:gd name="connsiteY601" fmla="*/ 1188531 h 1849426"/>
                <a:gd name="connsiteX602" fmla="*/ 1279732 w 6386648"/>
                <a:gd name="connsiteY602" fmla="*/ 1206556 h 1849426"/>
                <a:gd name="connsiteX603" fmla="*/ 1261708 w 6386648"/>
                <a:gd name="connsiteY603" fmla="*/ 1188531 h 1849426"/>
                <a:gd name="connsiteX604" fmla="*/ 1279732 w 6386648"/>
                <a:gd name="connsiteY604" fmla="*/ 1170507 h 1849426"/>
                <a:gd name="connsiteX605" fmla="*/ 3478710 w 6386648"/>
                <a:gd name="connsiteY605" fmla="*/ 1164499 h 1849426"/>
                <a:gd name="connsiteX606" fmla="*/ 3496735 w 6386648"/>
                <a:gd name="connsiteY606" fmla="*/ 1182523 h 1849426"/>
                <a:gd name="connsiteX607" fmla="*/ 3478710 w 6386648"/>
                <a:gd name="connsiteY607" fmla="*/ 1200548 h 1849426"/>
                <a:gd name="connsiteX608" fmla="*/ 3460686 w 6386648"/>
                <a:gd name="connsiteY608" fmla="*/ 1182523 h 1849426"/>
                <a:gd name="connsiteX609" fmla="*/ 3478710 w 6386648"/>
                <a:gd name="connsiteY609" fmla="*/ 1164499 h 1849426"/>
                <a:gd name="connsiteX610" fmla="*/ 2703660 w 6386648"/>
                <a:gd name="connsiteY610" fmla="*/ 1164499 h 1849426"/>
                <a:gd name="connsiteX611" fmla="*/ 2721685 w 6386648"/>
                <a:gd name="connsiteY611" fmla="*/ 1182523 h 1849426"/>
                <a:gd name="connsiteX612" fmla="*/ 2703660 w 6386648"/>
                <a:gd name="connsiteY612" fmla="*/ 1200548 h 1849426"/>
                <a:gd name="connsiteX613" fmla="*/ 2685636 w 6386648"/>
                <a:gd name="connsiteY613" fmla="*/ 1182523 h 1849426"/>
                <a:gd name="connsiteX614" fmla="*/ 2703660 w 6386648"/>
                <a:gd name="connsiteY614" fmla="*/ 1164499 h 1849426"/>
                <a:gd name="connsiteX615" fmla="*/ 4500093 w 6386648"/>
                <a:gd name="connsiteY615" fmla="*/ 1158491 h 1849426"/>
                <a:gd name="connsiteX616" fmla="*/ 4518118 w 6386648"/>
                <a:gd name="connsiteY616" fmla="*/ 1176516 h 1849426"/>
                <a:gd name="connsiteX617" fmla="*/ 4500093 w 6386648"/>
                <a:gd name="connsiteY617" fmla="*/ 1194540 h 1849426"/>
                <a:gd name="connsiteX618" fmla="*/ 4482069 w 6386648"/>
                <a:gd name="connsiteY618" fmla="*/ 1176516 h 1849426"/>
                <a:gd name="connsiteX619" fmla="*/ 4500093 w 6386648"/>
                <a:gd name="connsiteY619" fmla="*/ 1158491 h 1849426"/>
                <a:gd name="connsiteX620" fmla="*/ 4199686 w 6386648"/>
                <a:gd name="connsiteY620" fmla="*/ 1158491 h 1849426"/>
                <a:gd name="connsiteX621" fmla="*/ 4217711 w 6386648"/>
                <a:gd name="connsiteY621" fmla="*/ 1176516 h 1849426"/>
                <a:gd name="connsiteX622" fmla="*/ 4199686 w 6386648"/>
                <a:gd name="connsiteY622" fmla="*/ 1194540 h 1849426"/>
                <a:gd name="connsiteX623" fmla="*/ 4181662 w 6386648"/>
                <a:gd name="connsiteY623" fmla="*/ 1176516 h 1849426"/>
                <a:gd name="connsiteX624" fmla="*/ 4199686 w 6386648"/>
                <a:gd name="connsiteY624" fmla="*/ 1158491 h 1849426"/>
                <a:gd name="connsiteX625" fmla="*/ 2132887 w 6386648"/>
                <a:gd name="connsiteY625" fmla="*/ 1158491 h 1849426"/>
                <a:gd name="connsiteX626" fmla="*/ 2150912 w 6386648"/>
                <a:gd name="connsiteY626" fmla="*/ 1176516 h 1849426"/>
                <a:gd name="connsiteX627" fmla="*/ 2132887 w 6386648"/>
                <a:gd name="connsiteY627" fmla="*/ 1194540 h 1849426"/>
                <a:gd name="connsiteX628" fmla="*/ 2114863 w 6386648"/>
                <a:gd name="connsiteY628" fmla="*/ 1176516 h 1849426"/>
                <a:gd name="connsiteX629" fmla="*/ 2132887 w 6386648"/>
                <a:gd name="connsiteY629" fmla="*/ 1158491 h 1849426"/>
                <a:gd name="connsiteX630" fmla="*/ 1850505 w 6386648"/>
                <a:gd name="connsiteY630" fmla="*/ 1158491 h 1849426"/>
                <a:gd name="connsiteX631" fmla="*/ 1868530 w 6386648"/>
                <a:gd name="connsiteY631" fmla="*/ 1176516 h 1849426"/>
                <a:gd name="connsiteX632" fmla="*/ 1850505 w 6386648"/>
                <a:gd name="connsiteY632" fmla="*/ 1194540 h 1849426"/>
                <a:gd name="connsiteX633" fmla="*/ 1832481 w 6386648"/>
                <a:gd name="connsiteY633" fmla="*/ 1176516 h 1849426"/>
                <a:gd name="connsiteX634" fmla="*/ 1850505 w 6386648"/>
                <a:gd name="connsiteY634" fmla="*/ 1158491 h 1849426"/>
                <a:gd name="connsiteX635" fmla="*/ 3340522 w 6386648"/>
                <a:gd name="connsiteY635" fmla="*/ 1152483 h 1849426"/>
                <a:gd name="connsiteX636" fmla="*/ 3358547 w 6386648"/>
                <a:gd name="connsiteY636" fmla="*/ 1170507 h 1849426"/>
                <a:gd name="connsiteX637" fmla="*/ 3340522 w 6386648"/>
                <a:gd name="connsiteY637" fmla="*/ 1188532 h 1849426"/>
                <a:gd name="connsiteX638" fmla="*/ 3322498 w 6386648"/>
                <a:gd name="connsiteY638" fmla="*/ 1170507 h 1849426"/>
                <a:gd name="connsiteX639" fmla="*/ 3340522 w 6386648"/>
                <a:gd name="connsiteY639" fmla="*/ 1152483 h 1849426"/>
                <a:gd name="connsiteX640" fmla="*/ 2829831 w 6386648"/>
                <a:gd name="connsiteY640" fmla="*/ 1152483 h 1849426"/>
                <a:gd name="connsiteX641" fmla="*/ 2847856 w 6386648"/>
                <a:gd name="connsiteY641" fmla="*/ 1170507 h 1849426"/>
                <a:gd name="connsiteX642" fmla="*/ 2829831 w 6386648"/>
                <a:gd name="connsiteY642" fmla="*/ 1188532 h 1849426"/>
                <a:gd name="connsiteX643" fmla="*/ 2811807 w 6386648"/>
                <a:gd name="connsiteY643" fmla="*/ 1170507 h 1849426"/>
                <a:gd name="connsiteX644" fmla="*/ 2829831 w 6386648"/>
                <a:gd name="connsiteY644" fmla="*/ 1152483 h 1849426"/>
                <a:gd name="connsiteX645" fmla="*/ 2253050 w 6386648"/>
                <a:gd name="connsiteY645" fmla="*/ 1152483 h 1849426"/>
                <a:gd name="connsiteX646" fmla="*/ 2271075 w 6386648"/>
                <a:gd name="connsiteY646" fmla="*/ 1170507 h 1849426"/>
                <a:gd name="connsiteX647" fmla="*/ 2253050 w 6386648"/>
                <a:gd name="connsiteY647" fmla="*/ 1188532 h 1849426"/>
                <a:gd name="connsiteX648" fmla="*/ 2235026 w 6386648"/>
                <a:gd name="connsiteY648" fmla="*/ 1170507 h 1849426"/>
                <a:gd name="connsiteX649" fmla="*/ 2253050 w 6386648"/>
                <a:gd name="connsiteY649" fmla="*/ 1152483 h 1849426"/>
                <a:gd name="connsiteX650" fmla="*/ 1994700 w 6386648"/>
                <a:gd name="connsiteY650" fmla="*/ 1146474 h 1849426"/>
                <a:gd name="connsiteX651" fmla="*/ 2012725 w 6386648"/>
                <a:gd name="connsiteY651" fmla="*/ 1164498 h 1849426"/>
                <a:gd name="connsiteX652" fmla="*/ 1994700 w 6386648"/>
                <a:gd name="connsiteY652" fmla="*/ 1182523 h 1849426"/>
                <a:gd name="connsiteX653" fmla="*/ 1976676 w 6386648"/>
                <a:gd name="connsiteY653" fmla="*/ 1164498 h 1849426"/>
                <a:gd name="connsiteX654" fmla="*/ 1994700 w 6386648"/>
                <a:gd name="connsiteY654" fmla="*/ 1146474 h 1849426"/>
                <a:gd name="connsiteX655" fmla="*/ 1718326 w 6386648"/>
                <a:gd name="connsiteY655" fmla="*/ 1146474 h 1849426"/>
                <a:gd name="connsiteX656" fmla="*/ 1736351 w 6386648"/>
                <a:gd name="connsiteY656" fmla="*/ 1164498 h 1849426"/>
                <a:gd name="connsiteX657" fmla="*/ 1718326 w 6386648"/>
                <a:gd name="connsiteY657" fmla="*/ 1182523 h 1849426"/>
                <a:gd name="connsiteX658" fmla="*/ 1700302 w 6386648"/>
                <a:gd name="connsiteY658" fmla="*/ 1164498 h 1849426"/>
                <a:gd name="connsiteX659" fmla="*/ 1718326 w 6386648"/>
                <a:gd name="connsiteY659" fmla="*/ 1146474 h 1849426"/>
                <a:gd name="connsiteX660" fmla="*/ 1129529 w 6386648"/>
                <a:gd name="connsiteY660" fmla="*/ 1146474 h 1849426"/>
                <a:gd name="connsiteX661" fmla="*/ 1147554 w 6386648"/>
                <a:gd name="connsiteY661" fmla="*/ 1164498 h 1849426"/>
                <a:gd name="connsiteX662" fmla="*/ 1129529 w 6386648"/>
                <a:gd name="connsiteY662" fmla="*/ 1182523 h 1849426"/>
                <a:gd name="connsiteX663" fmla="*/ 1111505 w 6386648"/>
                <a:gd name="connsiteY663" fmla="*/ 1164498 h 1849426"/>
                <a:gd name="connsiteX664" fmla="*/ 1129529 w 6386648"/>
                <a:gd name="connsiteY664" fmla="*/ 1146474 h 1849426"/>
                <a:gd name="connsiteX665" fmla="*/ 498674 w 6386648"/>
                <a:gd name="connsiteY665" fmla="*/ 1140466 h 1849426"/>
                <a:gd name="connsiteX666" fmla="*/ 516699 w 6386648"/>
                <a:gd name="connsiteY666" fmla="*/ 1158490 h 1849426"/>
                <a:gd name="connsiteX667" fmla="*/ 498674 w 6386648"/>
                <a:gd name="connsiteY667" fmla="*/ 1176515 h 1849426"/>
                <a:gd name="connsiteX668" fmla="*/ 480650 w 6386648"/>
                <a:gd name="connsiteY668" fmla="*/ 1158490 h 1849426"/>
                <a:gd name="connsiteX669" fmla="*/ 498674 w 6386648"/>
                <a:gd name="connsiteY669" fmla="*/ 1140466 h 1849426"/>
                <a:gd name="connsiteX670" fmla="*/ 3707019 w 6386648"/>
                <a:gd name="connsiteY670" fmla="*/ 1134458 h 1849426"/>
                <a:gd name="connsiteX671" fmla="*/ 3725044 w 6386648"/>
                <a:gd name="connsiteY671" fmla="*/ 1152482 h 1849426"/>
                <a:gd name="connsiteX672" fmla="*/ 3707019 w 6386648"/>
                <a:gd name="connsiteY672" fmla="*/ 1170507 h 1849426"/>
                <a:gd name="connsiteX673" fmla="*/ 3688994 w 6386648"/>
                <a:gd name="connsiteY673" fmla="*/ 1152482 h 1849426"/>
                <a:gd name="connsiteX674" fmla="*/ 3707019 w 6386648"/>
                <a:gd name="connsiteY674" fmla="*/ 1134458 h 1849426"/>
                <a:gd name="connsiteX675" fmla="*/ 799081 w 6386648"/>
                <a:gd name="connsiteY675" fmla="*/ 1134458 h 1849426"/>
                <a:gd name="connsiteX676" fmla="*/ 817106 w 6386648"/>
                <a:gd name="connsiteY676" fmla="*/ 1152482 h 1849426"/>
                <a:gd name="connsiteX677" fmla="*/ 799081 w 6386648"/>
                <a:gd name="connsiteY677" fmla="*/ 1170507 h 1849426"/>
                <a:gd name="connsiteX678" fmla="*/ 781057 w 6386648"/>
                <a:gd name="connsiteY678" fmla="*/ 1152482 h 1849426"/>
                <a:gd name="connsiteX679" fmla="*/ 799081 w 6386648"/>
                <a:gd name="connsiteY679" fmla="*/ 1134458 h 1849426"/>
                <a:gd name="connsiteX680" fmla="*/ 384520 w 6386648"/>
                <a:gd name="connsiteY680" fmla="*/ 1134458 h 1849426"/>
                <a:gd name="connsiteX681" fmla="*/ 402545 w 6386648"/>
                <a:gd name="connsiteY681" fmla="*/ 1152482 h 1849426"/>
                <a:gd name="connsiteX682" fmla="*/ 384520 w 6386648"/>
                <a:gd name="connsiteY682" fmla="*/ 1170507 h 1849426"/>
                <a:gd name="connsiteX683" fmla="*/ 366496 w 6386648"/>
                <a:gd name="connsiteY683" fmla="*/ 1152482 h 1849426"/>
                <a:gd name="connsiteX684" fmla="*/ 384520 w 6386648"/>
                <a:gd name="connsiteY684" fmla="*/ 1134458 h 1849426"/>
                <a:gd name="connsiteX685" fmla="*/ 3935328 w 6386648"/>
                <a:gd name="connsiteY685" fmla="*/ 1128450 h 1849426"/>
                <a:gd name="connsiteX686" fmla="*/ 3953353 w 6386648"/>
                <a:gd name="connsiteY686" fmla="*/ 1146475 h 1849426"/>
                <a:gd name="connsiteX687" fmla="*/ 3935328 w 6386648"/>
                <a:gd name="connsiteY687" fmla="*/ 1164499 h 1849426"/>
                <a:gd name="connsiteX688" fmla="*/ 3917304 w 6386648"/>
                <a:gd name="connsiteY688" fmla="*/ 1146475 h 1849426"/>
                <a:gd name="connsiteX689" fmla="*/ 3935328 w 6386648"/>
                <a:gd name="connsiteY689" fmla="*/ 1128450 h 1849426"/>
                <a:gd name="connsiteX690" fmla="*/ 1514049 w 6386648"/>
                <a:gd name="connsiteY690" fmla="*/ 1128450 h 1849426"/>
                <a:gd name="connsiteX691" fmla="*/ 1532074 w 6386648"/>
                <a:gd name="connsiteY691" fmla="*/ 1146475 h 1849426"/>
                <a:gd name="connsiteX692" fmla="*/ 1514049 w 6386648"/>
                <a:gd name="connsiteY692" fmla="*/ 1164499 h 1849426"/>
                <a:gd name="connsiteX693" fmla="*/ 1496025 w 6386648"/>
                <a:gd name="connsiteY693" fmla="*/ 1146475 h 1849426"/>
                <a:gd name="connsiteX694" fmla="*/ 1514049 w 6386648"/>
                <a:gd name="connsiteY694" fmla="*/ 1128450 h 1849426"/>
                <a:gd name="connsiteX695" fmla="*/ 4650296 w 6386648"/>
                <a:gd name="connsiteY695" fmla="*/ 1122442 h 1849426"/>
                <a:gd name="connsiteX696" fmla="*/ 4668321 w 6386648"/>
                <a:gd name="connsiteY696" fmla="*/ 1140466 h 1849426"/>
                <a:gd name="connsiteX697" fmla="*/ 4650296 w 6386648"/>
                <a:gd name="connsiteY697" fmla="*/ 1158491 h 1849426"/>
                <a:gd name="connsiteX698" fmla="*/ 4632272 w 6386648"/>
                <a:gd name="connsiteY698" fmla="*/ 1140466 h 1849426"/>
                <a:gd name="connsiteX699" fmla="*/ 4650296 w 6386648"/>
                <a:gd name="connsiteY699" fmla="*/ 1122442 h 1849426"/>
                <a:gd name="connsiteX700" fmla="*/ 4073515 w 6386648"/>
                <a:gd name="connsiteY700" fmla="*/ 1122442 h 1849426"/>
                <a:gd name="connsiteX701" fmla="*/ 4091540 w 6386648"/>
                <a:gd name="connsiteY701" fmla="*/ 1140466 h 1849426"/>
                <a:gd name="connsiteX702" fmla="*/ 4073515 w 6386648"/>
                <a:gd name="connsiteY702" fmla="*/ 1158491 h 1849426"/>
                <a:gd name="connsiteX703" fmla="*/ 4055491 w 6386648"/>
                <a:gd name="connsiteY703" fmla="*/ 1140466 h 1849426"/>
                <a:gd name="connsiteX704" fmla="*/ 4073515 w 6386648"/>
                <a:gd name="connsiteY704" fmla="*/ 1122442 h 1849426"/>
                <a:gd name="connsiteX705" fmla="*/ 2475351 w 6386648"/>
                <a:gd name="connsiteY705" fmla="*/ 1122442 h 1849426"/>
                <a:gd name="connsiteX706" fmla="*/ 2493376 w 6386648"/>
                <a:gd name="connsiteY706" fmla="*/ 1140466 h 1849426"/>
                <a:gd name="connsiteX707" fmla="*/ 2475351 w 6386648"/>
                <a:gd name="connsiteY707" fmla="*/ 1158491 h 1849426"/>
                <a:gd name="connsiteX708" fmla="*/ 2457326 w 6386648"/>
                <a:gd name="connsiteY708" fmla="*/ 1140466 h 1849426"/>
                <a:gd name="connsiteX709" fmla="*/ 2475351 w 6386648"/>
                <a:gd name="connsiteY709" fmla="*/ 1122442 h 1849426"/>
                <a:gd name="connsiteX710" fmla="*/ 1393887 w 6386648"/>
                <a:gd name="connsiteY710" fmla="*/ 1122442 h 1849426"/>
                <a:gd name="connsiteX711" fmla="*/ 1411912 w 6386648"/>
                <a:gd name="connsiteY711" fmla="*/ 1140466 h 1849426"/>
                <a:gd name="connsiteX712" fmla="*/ 1393887 w 6386648"/>
                <a:gd name="connsiteY712" fmla="*/ 1158491 h 1849426"/>
                <a:gd name="connsiteX713" fmla="*/ 1375863 w 6386648"/>
                <a:gd name="connsiteY713" fmla="*/ 1140466 h 1849426"/>
                <a:gd name="connsiteX714" fmla="*/ 1393887 w 6386648"/>
                <a:gd name="connsiteY714" fmla="*/ 1122442 h 1849426"/>
                <a:gd name="connsiteX715" fmla="*/ 3058140 w 6386648"/>
                <a:gd name="connsiteY715" fmla="*/ 1116434 h 1849426"/>
                <a:gd name="connsiteX716" fmla="*/ 3076165 w 6386648"/>
                <a:gd name="connsiteY716" fmla="*/ 1134458 h 1849426"/>
                <a:gd name="connsiteX717" fmla="*/ 3058140 w 6386648"/>
                <a:gd name="connsiteY717" fmla="*/ 1152483 h 1849426"/>
                <a:gd name="connsiteX718" fmla="*/ 3040116 w 6386648"/>
                <a:gd name="connsiteY718" fmla="*/ 1134458 h 1849426"/>
                <a:gd name="connsiteX719" fmla="*/ 3058140 w 6386648"/>
                <a:gd name="connsiteY719" fmla="*/ 1116434 h 1849426"/>
                <a:gd name="connsiteX720" fmla="*/ 4800499 w 6386648"/>
                <a:gd name="connsiteY720" fmla="*/ 1092401 h 1849426"/>
                <a:gd name="connsiteX721" fmla="*/ 4818524 w 6386648"/>
                <a:gd name="connsiteY721" fmla="*/ 1110425 h 1849426"/>
                <a:gd name="connsiteX722" fmla="*/ 4800499 w 6386648"/>
                <a:gd name="connsiteY722" fmla="*/ 1128450 h 1849426"/>
                <a:gd name="connsiteX723" fmla="*/ 4782475 w 6386648"/>
                <a:gd name="connsiteY723" fmla="*/ 1110425 h 1849426"/>
                <a:gd name="connsiteX724" fmla="*/ 4800499 w 6386648"/>
                <a:gd name="connsiteY724" fmla="*/ 1092401 h 1849426"/>
                <a:gd name="connsiteX725" fmla="*/ 2349180 w 6386648"/>
                <a:gd name="connsiteY725" fmla="*/ 1092401 h 1849426"/>
                <a:gd name="connsiteX726" fmla="*/ 2367205 w 6386648"/>
                <a:gd name="connsiteY726" fmla="*/ 1110425 h 1849426"/>
                <a:gd name="connsiteX727" fmla="*/ 2349180 w 6386648"/>
                <a:gd name="connsiteY727" fmla="*/ 1128450 h 1849426"/>
                <a:gd name="connsiteX728" fmla="*/ 2331156 w 6386648"/>
                <a:gd name="connsiteY728" fmla="*/ 1110425 h 1849426"/>
                <a:gd name="connsiteX729" fmla="*/ 2349180 w 6386648"/>
                <a:gd name="connsiteY729" fmla="*/ 1092401 h 1849426"/>
                <a:gd name="connsiteX730" fmla="*/ 931260 w 6386648"/>
                <a:gd name="connsiteY730" fmla="*/ 1092401 h 1849426"/>
                <a:gd name="connsiteX731" fmla="*/ 949285 w 6386648"/>
                <a:gd name="connsiteY731" fmla="*/ 1110425 h 1849426"/>
                <a:gd name="connsiteX732" fmla="*/ 931260 w 6386648"/>
                <a:gd name="connsiteY732" fmla="*/ 1128450 h 1849426"/>
                <a:gd name="connsiteX733" fmla="*/ 913236 w 6386648"/>
                <a:gd name="connsiteY733" fmla="*/ 1110425 h 1849426"/>
                <a:gd name="connsiteX734" fmla="*/ 931260 w 6386648"/>
                <a:gd name="connsiteY734" fmla="*/ 1092401 h 1849426"/>
                <a:gd name="connsiteX735" fmla="*/ 4986752 w 6386648"/>
                <a:gd name="connsiteY735" fmla="*/ 1086393 h 1849426"/>
                <a:gd name="connsiteX736" fmla="*/ 5004777 w 6386648"/>
                <a:gd name="connsiteY736" fmla="*/ 1104417 h 1849426"/>
                <a:gd name="connsiteX737" fmla="*/ 4986752 w 6386648"/>
                <a:gd name="connsiteY737" fmla="*/ 1122442 h 1849426"/>
                <a:gd name="connsiteX738" fmla="*/ 4968728 w 6386648"/>
                <a:gd name="connsiteY738" fmla="*/ 1104417 h 1849426"/>
                <a:gd name="connsiteX739" fmla="*/ 4986752 w 6386648"/>
                <a:gd name="connsiteY739" fmla="*/ 1086393 h 1849426"/>
                <a:gd name="connsiteX740" fmla="*/ 3815165 w 6386648"/>
                <a:gd name="connsiteY740" fmla="*/ 1086393 h 1849426"/>
                <a:gd name="connsiteX741" fmla="*/ 3833190 w 6386648"/>
                <a:gd name="connsiteY741" fmla="*/ 1104417 h 1849426"/>
                <a:gd name="connsiteX742" fmla="*/ 3815165 w 6386648"/>
                <a:gd name="connsiteY742" fmla="*/ 1122442 h 1849426"/>
                <a:gd name="connsiteX743" fmla="*/ 3797141 w 6386648"/>
                <a:gd name="connsiteY743" fmla="*/ 1104417 h 1849426"/>
                <a:gd name="connsiteX744" fmla="*/ 3815165 w 6386648"/>
                <a:gd name="connsiteY744" fmla="*/ 1086393 h 1849426"/>
                <a:gd name="connsiteX745" fmla="*/ 3586856 w 6386648"/>
                <a:gd name="connsiteY745" fmla="*/ 1086393 h 1849426"/>
                <a:gd name="connsiteX746" fmla="*/ 3604881 w 6386648"/>
                <a:gd name="connsiteY746" fmla="*/ 1104417 h 1849426"/>
                <a:gd name="connsiteX747" fmla="*/ 3586856 w 6386648"/>
                <a:gd name="connsiteY747" fmla="*/ 1122442 h 1849426"/>
                <a:gd name="connsiteX748" fmla="*/ 3568831 w 6386648"/>
                <a:gd name="connsiteY748" fmla="*/ 1104417 h 1849426"/>
                <a:gd name="connsiteX749" fmla="*/ 3586856 w 6386648"/>
                <a:gd name="connsiteY749" fmla="*/ 1086393 h 1849426"/>
                <a:gd name="connsiteX750" fmla="*/ 3166287 w 6386648"/>
                <a:gd name="connsiteY750" fmla="*/ 1086393 h 1849426"/>
                <a:gd name="connsiteX751" fmla="*/ 3184312 w 6386648"/>
                <a:gd name="connsiteY751" fmla="*/ 1104417 h 1849426"/>
                <a:gd name="connsiteX752" fmla="*/ 3166287 w 6386648"/>
                <a:gd name="connsiteY752" fmla="*/ 1122442 h 1849426"/>
                <a:gd name="connsiteX753" fmla="*/ 3148262 w 6386648"/>
                <a:gd name="connsiteY753" fmla="*/ 1104417 h 1849426"/>
                <a:gd name="connsiteX754" fmla="*/ 3166287 w 6386648"/>
                <a:gd name="connsiteY754" fmla="*/ 1086393 h 1849426"/>
                <a:gd name="connsiteX755" fmla="*/ 2595514 w 6386648"/>
                <a:gd name="connsiteY755" fmla="*/ 1086393 h 1849426"/>
                <a:gd name="connsiteX756" fmla="*/ 2613539 w 6386648"/>
                <a:gd name="connsiteY756" fmla="*/ 1104417 h 1849426"/>
                <a:gd name="connsiteX757" fmla="*/ 2595514 w 6386648"/>
                <a:gd name="connsiteY757" fmla="*/ 1122442 h 1849426"/>
                <a:gd name="connsiteX758" fmla="*/ 2577489 w 6386648"/>
                <a:gd name="connsiteY758" fmla="*/ 1104417 h 1849426"/>
                <a:gd name="connsiteX759" fmla="*/ 2595514 w 6386648"/>
                <a:gd name="connsiteY759" fmla="*/ 1086393 h 1849426"/>
                <a:gd name="connsiteX760" fmla="*/ 1628204 w 6386648"/>
                <a:gd name="connsiteY760" fmla="*/ 1074377 h 1849426"/>
                <a:gd name="connsiteX761" fmla="*/ 1646229 w 6386648"/>
                <a:gd name="connsiteY761" fmla="*/ 1092401 h 1849426"/>
                <a:gd name="connsiteX762" fmla="*/ 1628204 w 6386648"/>
                <a:gd name="connsiteY762" fmla="*/ 1110426 h 1849426"/>
                <a:gd name="connsiteX763" fmla="*/ 1610180 w 6386648"/>
                <a:gd name="connsiteY763" fmla="*/ 1092401 h 1849426"/>
                <a:gd name="connsiteX764" fmla="*/ 1628204 w 6386648"/>
                <a:gd name="connsiteY764" fmla="*/ 1074377 h 1849426"/>
                <a:gd name="connsiteX765" fmla="*/ 642870 w 6386648"/>
                <a:gd name="connsiteY765" fmla="*/ 1074377 h 1849426"/>
                <a:gd name="connsiteX766" fmla="*/ 660895 w 6386648"/>
                <a:gd name="connsiteY766" fmla="*/ 1092401 h 1849426"/>
                <a:gd name="connsiteX767" fmla="*/ 642870 w 6386648"/>
                <a:gd name="connsiteY767" fmla="*/ 1110426 h 1849426"/>
                <a:gd name="connsiteX768" fmla="*/ 624846 w 6386648"/>
                <a:gd name="connsiteY768" fmla="*/ 1092401 h 1849426"/>
                <a:gd name="connsiteX769" fmla="*/ 642870 w 6386648"/>
                <a:gd name="connsiteY769" fmla="*/ 1074377 h 1849426"/>
                <a:gd name="connsiteX770" fmla="*/ 2925961 w 6386648"/>
                <a:gd name="connsiteY770" fmla="*/ 1068369 h 1849426"/>
                <a:gd name="connsiteX771" fmla="*/ 2943986 w 6386648"/>
                <a:gd name="connsiteY771" fmla="*/ 1086394 h 1849426"/>
                <a:gd name="connsiteX772" fmla="*/ 2925961 w 6386648"/>
                <a:gd name="connsiteY772" fmla="*/ 1104418 h 1849426"/>
                <a:gd name="connsiteX773" fmla="*/ 2907936 w 6386648"/>
                <a:gd name="connsiteY773" fmla="*/ 1086394 h 1849426"/>
                <a:gd name="connsiteX774" fmla="*/ 2925961 w 6386648"/>
                <a:gd name="connsiteY774" fmla="*/ 1068369 h 1849426"/>
                <a:gd name="connsiteX775" fmla="*/ 3424636 w 6386648"/>
                <a:gd name="connsiteY775" fmla="*/ 1062360 h 1849426"/>
                <a:gd name="connsiteX776" fmla="*/ 3442661 w 6386648"/>
                <a:gd name="connsiteY776" fmla="*/ 1080384 h 1849426"/>
                <a:gd name="connsiteX777" fmla="*/ 3424636 w 6386648"/>
                <a:gd name="connsiteY777" fmla="*/ 1098409 h 1849426"/>
                <a:gd name="connsiteX778" fmla="*/ 3406612 w 6386648"/>
                <a:gd name="connsiteY778" fmla="*/ 1080384 h 1849426"/>
                <a:gd name="connsiteX779" fmla="*/ 3424636 w 6386648"/>
                <a:gd name="connsiteY779" fmla="*/ 1062360 h 1849426"/>
                <a:gd name="connsiteX780" fmla="*/ 1249691 w 6386648"/>
                <a:gd name="connsiteY780" fmla="*/ 1062360 h 1849426"/>
                <a:gd name="connsiteX781" fmla="*/ 1267716 w 6386648"/>
                <a:gd name="connsiteY781" fmla="*/ 1080384 h 1849426"/>
                <a:gd name="connsiteX782" fmla="*/ 1249691 w 6386648"/>
                <a:gd name="connsiteY782" fmla="*/ 1098409 h 1849426"/>
                <a:gd name="connsiteX783" fmla="*/ 1231667 w 6386648"/>
                <a:gd name="connsiteY783" fmla="*/ 1080384 h 1849426"/>
                <a:gd name="connsiteX784" fmla="*/ 1249691 w 6386648"/>
                <a:gd name="connsiteY784" fmla="*/ 1062360 h 1849426"/>
                <a:gd name="connsiteX785" fmla="*/ 1075456 w 6386648"/>
                <a:gd name="connsiteY785" fmla="*/ 1062360 h 1849426"/>
                <a:gd name="connsiteX786" fmla="*/ 1093480 w 6386648"/>
                <a:gd name="connsiteY786" fmla="*/ 1080384 h 1849426"/>
                <a:gd name="connsiteX787" fmla="*/ 1075456 w 6386648"/>
                <a:gd name="connsiteY787" fmla="*/ 1098409 h 1849426"/>
                <a:gd name="connsiteX788" fmla="*/ 1057431 w 6386648"/>
                <a:gd name="connsiteY788" fmla="*/ 1080384 h 1849426"/>
                <a:gd name="connsiteX789" fmla="*/ 1075456 w 6386648"/>
                <a:gd name="connsiteY789" fmla="*/ 1062360 h 1849426"/>
                <a:gd name="connsiteX790" fmla="*/ 1928611 w 6386648"/>
                <a:gd name="connsiteY790" fmla="*/ 1056352 h 1849426"/>
                <a:gd name="connsiteX791" fmla="*/ 1946636 w 6386648"/>
                <a:gd name="connsiteY791" fmla="*/ 1074376 h 1849426"/>
                <a:gd name="connsiteX792" fmla="*/ 1928611 w 6386648"/>
                <a:gd name="connsiteY792" fmla="*/ 1092401 h 1849426"/>
                <a:gd name="connsiteX793" fmla="*/ 1910587 w 6386648"/>
                <a:gd name="connsiteY793" fmla="*/ 1074376 h 1849426"/>
                <a:gd name="connsiteX794" fmla="*/ 1928611 w 6386648"/>
                <a:gd name="connsiteY794" fmla="*/ 1056352 h 1849426"/>
                <a:gd name="connsiteX795" fmla="*/ 2709668 w 6386648"/>
                <a:gd name="connsiteY795" fmla="*/ 1044336 h 1849426"/>
                <a:gd name="connsiteX796" fmla="*/ 2727693 w 6386648"/>
                <a:gd name="connsiteY796" fmla="*/ 1062360 h 1849426"/>
                <a:gd name="connsiteX797" fmla="*/ 2709668 w 6386648"/>
                <a:gd name="connsiteY797" fmla="*/ 1080385 h 1849426"/>
                <a:gd name="connsiteX798" fmla="*/ 2691644 w 6386648"/>
                <a:gd name="connsiteY798" fmla="*/ 1062360 h 1849426"/>
                <a:gd name="connsiteX799" fmla="*/ 2709668 w 6386648"/>
                <a:gd name="connsiteY799" fmla="*/ 1044336 h 1849426"/>
                <a:gd name="connsiteX800" fmla="*/ 1784415 w 6386648"/>
                <a:gd name="connsiteY800" fmla="*/ 1044336 h 1849426"/>
                <a:gd name="connsiteX801" fmla="*/ 1802440 w 6386648"/>
                <a:gd name="connsiteY801" fmla="*/ 1062360 h 1849426"/>
                <a:gd name="connsiteX802" fmla="*/ 1784415 w 6386648"/>
                <a:gd name="connsiteY802" fmla="*/ 1080385 h 1849426"/>
                <a:gd name="connsiteX803" fmla="*/ 1766391 w 6386648"/>
                <a:gd name="connsiteY803" fmla="*/ 1062360 h 1849426"/>
                <a:gd name="connsiteX804" fmla="*/ 1784415 w 6386648"/>
                <a:gd name="connsiteY804" fmla="*/ 1044336 h 1849426"/>
                <a:gd name="connsiteX805" fmla="*/ 3292457 w 6386648"/>
                <a:gd name="connsiteY805" fmla="*/ 1038328 h 1849426"/>
                <a:gd name="connsiteX806" fmla="*/ 3310482 w 6386648"/>
                <a:gd name="connsiteY806" fmla="*/ 1056353 h 1849426"/>
                <a:gd name="connsiteX807" fmla="*/ 3292457 w 6386648"/>
                <a:gd name="connsiteY807" fmla="*/ 1074377 h 1849426"/>
                <a:gd name="connsiteX808" fmla="*/ 3274433 w 6386648"/>
                <a:gd name="connsiteY808" fmla="*/ 1056353 h 1849426"/>
                <a:gd name="connsiteX809" fmla="*/ 3292457 w 6386648"/>
                <a:gd name="connsiteY809" fmla="*/ 1038328 h 1849426"/>
                <a:gd name="connsiteX810" fmla="*/ 2198977 w 6386648"/>
                <a:gd name="connsiteY810" fmla="*/ 1038328 h 1849426"/>
                <a:gd name="connsiteX811" fmla="*/ 2217002 w 6386648"/>
                <a:gd name="connsiteY811" fmla="*/ 1056353 h 1849426"/>
                <a:gd name="connsiteX812" fmla="*/ 2198977 w 6386648"/>
                <a:gd name="connsiteY812" fmla="*/ 1074377 h 1849426"/>
                <a:gd name="connsiteX813" fmla="*/ 2180953 w 6386648"/>
                <a:gd name="connsiteY813" fmla="*/ 1056353 h 1849426"/>
                <a:gd name="connsiteX814" fmla="*/ 2198977 w 6386648"/>
                <a:gd name="connsiteY814" fmla="*/ 1038328 h 1849426"/>
                <a:gd name="connsiteX815" fmla="*/ 2078814 w 6386648"/>
                <a:gd name="connsiteY815" fmla="*/ 1032320 h 1849426"/>
                <a:gd name="connsiteX816" fmla="*/ 2096839 w 6386648"/>
                <a:gd name="connsiteY816" fmla="*/ 1050344 h 1849426"/>
                <a:gd name="connsiteX817" fmla="*/ 2078814 w 6386648"/>
                <a:gd name="connsiteY817" fmla="*/ 1068369 h 1849426"/>
                <a:gd name="connsiteX818" fmla="*/ 2060790 w 6386648"/>
                <a:gd name="connsiteY818" fmla="*/ 1050344 h 1849426"/>
                <a:gd name="connsiteX819" fmla="*/ 2078814 w 6386648"/>
                <a:gd name="connsiteY819" fmla="*/ 1032320 h 1849426"/>
                <a:gd name="connsiteX820" fmla="*/ 3983393 w 6386648"/>
                <a:gd name="connsiteY820" fmla="*/ 1026312 h 1849426"/>
                <a:gd name="connsiteX821" fmla="*/ 4001418 w 6386648"/>
                <a:gd name="connsiteY821" fmla="*/ 1044336 h 1849426"/>
                <a:gd name="connsiteX822" fmla="*/ 3983393 w 6386648"/>
                <a:gd name="connsiteY822" fmla="*/ 1062361 h 1849426"/>
                <a:gd name="connsiteX823" fmla="*/ 3965369 w 6386648"/>
                <a:gd name="connsiteY823" fmla="*/ 1044336 h 1849426"/>
                <a:gd name="connsiteX824" fmla="*/ 3983393 w 6386648"/>
                <a:gd name="connsiteY824" fmla="*/ 1026312 h 1849426"/>
                <a:gd name="connsiteX825" fmla="*/ 817106 w 6386648"/>
                <a:gd name="connsiteY825" fmla="*/ 1020304 h 1849426"/>
                <a:gd name="connsiteX826" fmla="*/ 829123 w 6386648"/>
                <a:gd name="connsiteY826" fmla="*/ 1032320 h 1849426"/>
                <a:gd name="connsiteX827" fmla="*/ 817106 w 6386648"/>
                <a:gd name="connsiteY827" fmla="*/ 1044336 h 1849426"/>
                <a:gd name="connsiteX828" fmla="*/ 805090 w 6386648"/>
                <a:gd name="connsiteY828" fmla="*/ 1032320 h 1849426"/>
                <a:gd name="connsiteX829" fmla="*/ 817106 w 6386648"/>
                <a:gd name="connsiteY829" fmla="*/ 1020304 h 1849426"/>
                <a:gd name="connsiteX830" fmla="*/ 2817815 w 6386648"/>
                <a:gd name="connsiteY830" fmla="*/ 1014295 h 1849426"/>
                <a:gd name="connsiteX831" fmla="*/ 2835840 w 6386648"/>
                <a:gd name="connsiteY831" fmla="*/ 1032319 h 1849426"/>
                <a:gd name="connsiteX832" fmla="*/ 2817815 w 6386648"/>
                <a:gd name="connsiteY832" fmla="*/ 1050344 h 1849426"/>
                <a:gd name="connsiteX833" fmla="*/ 2799791 w 6386648"/>
                <a:gd name="connsiteY833" fmla="*/ 1032319 h 1849426"/>
                <a:gd name="connsiteX834" fmla="*/ 2817815 w 6386648"/>
                <a:gd name="connsiteY834" fmla="*/ 1014295 h 1849426"/>
                <a:gd name="connsiteX835" fmla="*/ 2445310 w 6386648"/>
                <a:gd name="connsiteY835" fmla="*/ 1014295 h 1849426"/>
                <a:gd name="connsiteX836" fmla="*/ 2463335 w 6386648"/>
                <a:gd name="connsiteY836" fmla="*/ 1032319 h 1849426"/>
                <a:gd name="connsiteX837" fmla="*/ 2445310 w 6386648"/>
                <a:gd name="connsiteY837" fmla="*/ 1050344 h 1849426"/>
                <a:gd name="connsiteX838" fmla="*/ 2427285 w 6386648"/>
                <a:gd name="connsiteY838" fmla="*/ 1032319 h 1849426"/>
                <a:gd name="connsiteX839" fmla="*/ 2445310 w 6386648"/>
                <a:gd name="connsiteY839" fmla="*/ 1014295 h 1849426"/>
                <a:gd name="connsiteX840" fmla="*/ 420569 w 6386648"/>
                <a:gd name="connsiteY840" fmla="*/ 1014295 h 1849426"/>
                <a:gd name="connsiteX841" fmla="*/ 438594 w 6386648"/>
                <a:gd name="connsiteY841" fmla="*/ 1032319 h 1849426"/>
                <a:gd name="connsiteX842" fmla="*/ 420569 w 6386648"/>
                <a:gd name="connsiteY842" fmla="*/ 1050344 h 1849426"/>
                <a:gd name="connsiteX843" fmla="*/ 402545 w 6386648"/>
                <a:gd name="connsiteY843" fmla="*/ 1032319 h 1849426"/>
                <a:gd name="connsiteX844" fmla="*/ 420569 w 6386648"/>
                <a:gd name="connsiteY844" fmla="*/ 1014295 h 1849426"/>
                <a:gd name="connsiteX845" fmla="*/ 1520057 w 6386648"/>
                <a:gd name="connsiteY845" fmla="*/ 1008287 h 1849426"/>
                <a:gd name="connsiteX846" fmla="*/ 1538082 w 6386648"/>
                <a:gd name="connsiteY846" fmla="*/ 1026312 h 1849426"/>
                <a:gd name="connsiteX847" fmla="*/ 1520057 w 6386648"/>
                <a:gd name="connsiteY847" fmla="*/ 1044336 h 1849426"/>
                <a:gd name="connsiteX848" fmla="*/ 1502033 w 6386648"/>
                <a:gd name="connsiteY848" fmla="*/ 1026312 h 1849426"/>
                <a:gd name="connsiteX849" fmla="*/ 1520057 w 6386648"/>
                <a:gd name="connsiteY849" fmla="*/ 1008287 h 1849426"/>
                <a:gd name="connsiteX850" fmla="*/ 1387878 w 6386648"/>
                <a:gd name="connsiteY850" fmla="*/ 1008287 h 1849426"/>
                <a:gd name="connsiteX851" fmla="*/ 1405903 w 6386648"/>
                <a:gd name="connsiteY851" fmla="*/ 1026312 h 1849426"/>
                <a:gd name="connsiteX852" fmla="*/ 1387878 w 6386648"/>
                <a:gd name="connsiteY852" fmla="*/ 1044336 h 1849426"/>
                <a:gd name="connsiteX853" fmla="*/ 1369854 w 6386648"/>
                <a:gd name="connsiteY853" fmla="*/ 1026312 h 1849426"/>
                <a:gd name="connsiteX854" fmla="*/ 1387878 w 6386648"/>
                <a:gd name="connsiteY854" fmla="*/ 1008287 h 1849426"/>
                <a:gd name="connsiteX855" fmla="*/ 534724 w 6386648"/>
                <a:gd name="connsiteY855" fmla="*/ 1008287 h 1849426"/>
                <a:gd name="connsiteX856" fmla="*/ 552748 w 6386648"/>
                <a:gd name="connsiteY856" fmla="*/ 1026312 h 1849426"/>
                <a:gd name="connsiteX857" fmla="*/ 534724 w 6386648"/>
                <a:gd name="connsiteY857" fmla="*/ 1044336 h 1849426"/>
                <a:gd name="connsiteX858" fmla="*/ 516699 w 6386648"/>
                <a:gd name="connsiteY858" fmla="*/ 1026312 h 1849426"/>
                <a:gd name="connsiteX859" fmla="*/ 534724 w 6386648"/>
                <a:gd name="connsiteY859" fmla="*/ 1008287 h 1849426"/>
                <a:gd name="connsiteX860" fmla="*/ 3016083 w 6386648"/>
                <a:gd name="connsiteY860" fmla="*/ 1002279 h 1849426"/>
                <a:gd name="connsiteX861" fmla="*/ 3034108 w 6386648"/>
                <a:gd name="connsiteY861" fmla="*/ 1020303 h 1849426"/>
                <a:gd name="connsiteX862" fmla="*/ 3016083 w 6386648"/>
                <a:gd name="connsiteY862" fmla="*/ 1038328 h 1849426"/>
                <a:gd name="connsiteX863" fmla="*/ 2998058 w 6386648"/>
                <a:gd name="connsiteY863" fmla="*/ 1020303 h 1849426"/>
                <a:gd name="connsiteX864" fmla="*/ 3016083 w 6386648"/>
                <a:gd name="connsiteY864" fmla="*/ 1002279 h 1849426"/>
                <a:gd name="connsiteX865" fmla="*/ 294398 w 6386648"/>
                <a:gd name="connsiteY865" fmla="*/ 996271 h 1849426"/>
                <a:gd name="connsiteX866" fmla="*/ 312423 w 6386648"/>
                <a:gd name="connsiteY866" fmla="*/ 1014295 h 1849426"/>
                <a:gd name="connsiteX867" fmla="*/ 294398 w 6386648"/>
                <a:gd name="connsiteY867" fmla="*/ 1032320 h 1849426"/>
                <a:gd name="connsiteX868" fmla="*/ 276374 w 6386648"/>
                <a:gd name="connsiteY868" fmla="*/ 1014295 h 1849426"/>
                <a:gd name="connsiteX869" fmla="*/ 294398 w 6386648"/>
                <a:gd name="connsiteY869" fmla="*/ 996271 h 1849426"/>
                <a:gd name="connsiteX870" fmla="*/ 3676978 w 6386648"/>
                <a:gd name="connsiteY870" fmla="*/ 990263 h 1849426"/>
                <a:gd name="connsiteX871" fmla="*/ 3695003 w 6386648"/>
                <a:gd name="connsiteY871" fmla="*/ 1008287 h 1849426"/>
                <a:gd name="connsiteX872" fmla="*/ 3676978 w 6386648"/>
                <a:gd name="connsiteY872" fmla="*/ 1026312 h 1849426"/>
                <a:gd name="connsiteX873" fmla="*/ 3658953 w 6386648"/>
                <a:gd name="connsiteY873" fmla="*/ 1008287 h 1849426"/>
                <a:gd name="connsiteX874" fmla="*/ 3676978 w 6386648"/>
                <a:gd name="connsiteY874" fmla="*/ 990263 h 1849426"/>
                <a:gd name="connsiteX875" fmla="*/ 3544799 w 6386648"/>
                <a:gd name="connsiteY875" fmla="*/ 984255 h 1849426"/>
                <a:gd name="connsiteX876" fmla="*/ 3562824 w 6386648"/>
                <a:gd name="connsiteY876" fmla="*/ 1002279 h 1849426"/>
                <a:gd name="connsiteX877" fmla="*/ 3544799 w 6386648"/>
                <a:gd name="connsiteY877" fmla="*/ 1020304 h 1849426"/>
                <a:gd name="connsiteX878" fmla="*/ 3526775 w 6386648"/>
                <a:gd name="connsiteY878" fmla="*/ 1002279 h 1849426"/>
                <a:gd name="connsiteX879" fmla="*/ 3544799 w 6386648"/>
                <a:gd name="connsiteY879" fmla="*/ 984255 h 1849426"/>
                <a:gd name="connsiteX880" fmla="*/ 708959 w 6386648"/>
                <a:gd name="connsiteY880" fmla="*/ 984255 h 1849426"/>
                <a:gd name="connsiteX881" fmla="*/ 726984 w 6386648"/>
                <a:gd name="connsiteY881" fmla="*/ 1002279 h 1849426"/>
                <a:gd name="connsiteX882" fmla="*/ 708959 w 6386648"/>
                <a:gd name="connsiteY882" fmla="*/ 1020304 h 1849426"/>
                <a:gd name="connsiteX883" fmla="*/ 690935 w 6386648"/>
                <a:gd name="connsiteY883" fmla="*/ 1002279 h 1849426"/>
                <a:gd name="connsiteX884" fmla="*/ 708959 w 6386648"/>
                <a:gd name="connsiteY884" fmla="*/ 984255 h 1849426"/>
                <a:gd name="connsiteX885" fmla="*/ 3803149 w 6386648"/>
                <a:gd name="connsiteY885" fmla="*/ 978247 h 1849426"/>
                <a:gd name="connsiteX886" fmla="*/ 3821174 w 6386648"/>
                <a:gd name="connsiteY886" fmla="*/ 996272 h 1849426"/>
                <a:gd name="connsiteX887" fmla="*/ 3803149 w 6386648"/>
                <a:gd name="connsiteY887" fmla="*/ 1014296 h 1849426"/>
                <a:gd name="connsiteX888" fmla="*/ 3785125 w 6386648"/>
                <a:gd name="connsiteY888" fmla="*/ 996272 h 1849426"/>
                <a:gd name="connsiteX889" fmla="*/ 3803149 w 6386648"/>
                <a:gd name="connsiteY889" fmla="*/ 978247 h 1849426"/>
                <a:gd name="connsiteX890" fmla="*/ 1003358 w 6386648"/>
                <a:gd name="connsiteY890" fmla="*/ 978247 h 1849426"/>
                <a:gd name="connsiteX891" fmla="*/ 1021383 w 6386648"/>
                <a:gd name="connsiteY891" fmla="*/ 996272 h 1849426"/>
                <a:gd name="connsiteX892" fmla="*/ 1003358 w 6386648"/>
                <a:gd name="connsiteY892" fmla="*/ 1014296 h 1849426"/>
                <a:gd name="connsiteX893" fmla="*/ 985334 w 6386648"/>
                <a:gd name="connsiteY893" fmla="*/ 996272 h 1849426"/>
                <a:gd name="connsiteX894" fmla="*/ 1003358 w 6386648"/>
                <a:gd name="connsiteY894" fmla="*/ 978247 h 1849426"/>
                <a:gd name="connsiteX895" fmla="*/ 3196327 w 6386648"/>
                <a:gd name="connsiteY895" fmla="*/ 972238 h 1849426"/>
                <a:gd name="connsiteX896" fmla="*/ 3214352 w 6386648"/>
                <a:gd name="connsiteY896" fmla="*/ 990262 h 1849426"/>
                <a:gd name="connsiteX897" fmla="*/ 3196327 w 6386648"/>
                <a:gd name="connsiteY897" fmla="*/ 1008287 h 1849426"/>
                <a:gd name="connsiteX898" fmla="*/ 3178302 w 6386648"/>
                <a:gd name="connsiteY898" fmla="*/ 990262 h 1849426"/>
                <a:gd name="connsiteX899" fmla="*/ 3196327 w 6386648"/>
                <a:gd name="connsiteY899" fmla="*/ 972238 h 1849426"/>
                <a:gd name="connsiteX900" fmla="*/ 1183602 w 6386648"/>
                <a:gd name="connsiteY900" fmla="*/ 972238 h 1849426"/>
                <a:gd name="connsiteX901" fmla="*/ 1201627 w 6386648"/>
                <a:gd name="connsiteY901" fmla="*/ 990262 h 1849426"/>
                <a:gd name="connsiteX902" fmla="*/ 1183602 w 6386648"/>
                <a:gd name="connsiteY902" fmla="*/ 1008287 h 1849426"/>
                <a:gd name="connsiteX903" fmla="*/ 1165578 w 6386648"/>
                <a:gd name="connsiteY903" fmla="*/ 990262 h 1849426"/>
                <a:gd name="connsiteX904" fmla="*/ 1183602 w 6386648"/>
                <a:gd name="connsiteY904" fmla="*/ 972238 h 1849426"/>
                <a:gd name="connsiteX905" fmla="*/ 2271074 w 6386648"/>
                <a:gd name="connsiteY905" fmla="*/ 960222 h 1849426"/>
                <a:gd name="connsiteX906" fmla="*/ 2289099 w 6386648"/>
                <a:gd name="connsiteY906" fmla="*/ 978246 h 1849426"/>
                <a:gd name="connsiteX907" fmla="*/ 2271074 w 6386648"/>
                <a:gd name="connsiteY907" fmla="*/ 996271 h 1849426"/>
                <a:gd name="connsiteX908" fmla="*/ 2253050 w 6386648"/>
                <a:gd name="connsiteY908" fmla="*/ 978246 h 1849426"/>
                <a:gd name="connsiteX909" fmla="*/ 2271074 w 6386648"/>
                <a:gd name="connsiteY909" fmla="*/ 960222 h 1849426"/>
                <a:gd name="connsiteX910" fmla="*/ 1658245 w 6386648"/>
                <a:gd name="connsiteY910" fmla="*/ 960222 h 1849426"/>
                <a:gd name="connsiteX911" fmla="*/ 1676270 w 6386648"/>
                <a:gd name="connsiteY911" fmla="*/ 978246 h 1849426"/>
                <a:gd name="connsiteX912" fmla="*/ 1658245 w 6386648"/>
                <a:gd name="connsiteY912" fmla="*/ 996271 h 1849426"/>
                <a:gd name="connsiteX913" fmla="*/ 1640221 w 6386648"/>
                <a:gd name="connsiteY913" fmla="*/ 978246 h 1849426"/>
                <a:gd name="connsiteX914" fmla="*/ 1658245 w 6386648"/>
                <a:gd name="connsiteY914" fmla="*/ 960222 h 1849426"/>
                <a:gd name="connsiteX915" fmla="*/ 1958651 w 6386648"/>
                <a:gd name="connsiteY915" fmla="*/ 954214 h 1849426"/>
                <a:gd name="connsiteX916" fmla="*/ 1976676 w 6386648"/>
                <a:gd name="connsiteY916" fmla="*/ 972238 h 1849426"/>
                <a:gd name="connsiteX917" fmla="*/ 1958651 w 6386648"/>
                <a:gd name="connsiteY917" fmla="*/ 990263 h 1849426"/>
                <a:gd name="connsiteX918" fmla="*/ 1940627 w 6386648"/>
                <a:gd name="connsiteY918" fmla="*/ 972238 h 1849426"/>
                <a:gd name="connsiteX919" fmla="*/ 1958651 w 6386648"/>
                <a:gd name="connsiteY919" fmla="*/ 954214 h 1849426"/>
                <a:gd name="connsiteX920" fmla="*/ 2631562 w 6386648"/>
                <a:gd name="connsiteY920" fmla="*/ 948206 h 1849426"/>
                <a:gd name="connsiteX921" fmla="*/ 2649587 w 6386648"/>
                <a:gd name="connsiteY921" fmla="*/ 966231 h 1849426"/>
                <a:gd name="connsiteX922" fmla="*/ 2631562 w 6386648"/>
                <a:gd name="connsiteY922" fmla="*/ 984255 h 1849426"/>
                <a:gd name="connsiteX923" fmla="*/ 2613538 w 6386648"/>
                <a:gd name="connsiteY923" fmla="*/ 966231 h 1849426"/>
                <a:gd name="connsiteX924" fmla="*/ 2631562 w 6386648"/>
                <a:gd name="connsiteY924" fmla="*/ 948206 h 1849426"/>
                <a:gd name="connsiteX925" fmla="*/ 1838489 w 6386648"/>
                <a:gd name="connsiteY925" fmla="*/ 948206 h 1849426"/>
                <a:gd name="connsiteX926" fmla="*/ 1856514 w 6386648"/>
                <a:gd name="connsiteY926" fmla="*/ 966231 h 1849426"/>
                <a:gd name="connsiteX927" fmla="*/ 1838489 w 6386648"/>
                <a:gd name="connsiteY927" fmla="*/ 984255 h 1849426"/>
                <a:gd name="connsiteX928" fmla="*/ 1820465 w 6386648"/>
                <a:gd name="connsiteY928" fmla="*/ 966231 h 1849426"/>
                <a:gd name="connsiteX929" fmla="*/ 1838489 w 6386648"/>
                <a:gd name="connsiteY929" fmla="*/ 948206 h 1849426"/>
                <a:gd name="connsiteX930" fmla="*/ 3430644 w 6386648"/>
                <a:gd name="connsiteY930" fmla="*/ 942198 h 1849426"/>
                <a:gd name="connsiteX931" fmla="*/ 3448669 w 6386648"/>
                <a:gd name="connsiteY931" fmla="*/ 960222 h 1849426"/>
                <a:gd name="connsiteX932" fmla="*/ 3430644 w 6386648"/>
                <a:gd name="connsiteY932" fmla="*/ 978247 h 1849426"/>
                <a:gd name="connsiteX933" fmla="*/ 3412620 w 6386648"/>
                <a:gd name="connsiteY933" fmla="*/ 960222 h 1849426"/>
                <a:gd name="connsiteX934" fmla="*/ 3430644 w 6386648"/>
                <a:gd name="connsiteY934" fmla="*/ 942198 h 1849426"/>
                <a:gd name="connsiteX935" fmla="*/ 2529424 w 6386648"/>
                <a:gd name="connsiteY935" fmla="*/ 942198 h 1849426"/>
                <a:gd name="connsiteX936" fmla="*/ 2547449 w 6386648"/>
                <a:gd name="connsiteY936" fmla="*/ 960222 h 1849426"/>
                <a:gd name="connsiteX937" fmla="*/ 2529424 w 6386648"/>
                <a:gd name="connsiteY937" fmla="*/ 978247 h 1849426"/>
                <a:gd name="connsiteX938" fmla="*/ 2511400 w 6386648"/>
                <a:gd name="connsiteY938" fmla="*/ 960222 h 1849426"/>
                <a:gd name="connsiteX939" fmla="*/ 2529424 w 6386648"/>
                <a:gd name="connsiteY939" fmla="*/ 942198 h 1849426"/>
                <a:gd name="connsiteX940" fmla="*/ 889203 w 6386648"/>
                <a:gd name="connsiteY940" fmla="*/ 942198 h 1849426"/>
                <a:gd name="connsiteX941" fmla="*/ 907228 w 6386648"/>
                <a:gd name="connsiteY941" fmla="*/ 960222 h 1849426"/>
                <a:gd name="connsiteX942" fmla="*/ 889203 w 6386648"/>
                <a:gd name="connsiteY942" fmla="*/ 978247 h 1849426"/>
                <a:gd name="connsiteX943" fmla="*/ 871179 w 6386648"/>
                <a:gd name="connsiteY943" fmla="*/ 960222 h 1849426"/>
                <a:gd name="connsiteX944" fmla="*/ 889203 w 6386648"/>
                <a:gd name="connsiteY944" fmla="*/ 942198 h 1849426"/>
                <a:gd name="connsiteX945" fmla="*/ 3935328 w 6386648"/>
                <a:gd name="connsiteY945" fmla="*/ 936190 h 1849426"/>
                <a:gd name="connsiteX946" fmla="*/ 3953353 w 6386648"/>
                <a:gd name="connsiteY946" fmla="*/ 954214 h 1849426"/>
                <a:gd name="connsiteX947" fmla="*/ 3935328 w 6386648"/>
                <a:gd name="connsiteY947" fmla="*/ 972239 h 1849426"/>
                <a:gd name="connsiteX948" fmla="*/ 3917304 w 6386648"/>
                <a:gd name="connsiteY948" fmla="*/ 954214 h 1849426"/>
                <a:gd name="connsiteX949" fmla="*/ 3935328 w 6386648"/>
                <a:gd name="connsiteY949" fmla="*/ 936190 h 1849426"/>
                <a:gd name="connsiteX950" fmla="*/ 1303765 w 6386648"/>
                <a:gd name="connsiteY950" fmla="*/ 936190 h 1849426"/>
                <a:gd name="connsiteX951" fmla="*/ 1321790 w 6386648"/>
                <a:gd name="connsiteY951" fmla="*/ 954214 h 1849426"/>
                <a:gd name="connsiteX952" fmla="*/ 1303765 w 6386648"/>
                <a:gd name="connsiteY952" fmla="*/ 972239 h 1849426"/>
                <a:gd name="connsiteX953" fmla="*/ 1285741 w 6386648"/>
                <a:gd name="connsiteY953" fmla="*/ 954214 h 1849426"/>
                <a:gd name="connsiteX954" fmla="*/ 1303765 w 6386648"/>
                <a:gd name="connsiteY954" fmla="*/ 936190 h 1849426"/>
                <a:gd name="connsiteX955" fmla="*/ 600813 w 6386648"/>
                <a:gd name="connsiteY955" fmla="*/ 924173 h 1849426"/>
                <a:gd name="connsiteX956" fmla="*/ 618838 w 6386648"/>
                <a:gd name="connsiteY956" fmla="*/ 942197 h 1849426"/>
                <a:gd name="connsiteX957" fmla="*/ 600813 w 6386648"/>
                <a:gd name="connsiteY957" fmla="*/ 960222 h 1849426"/>
                <a:gd name="connsiteX958" fmla="*/ 582789 w 6386648"/>
                <a:gd name="connsiteY958" fmla="*/ 942197 h 1849426"/>
                <a:gd name="connsiteX959" fmla="*/ 600813 w 6386648"/>
                <a:gd name="connsiteY959" fmla="*/ 924173 h 1849426"/>
                <a:gd name="connsiteX960" fmla="*/ 3088181 w 6386648"/>
                <a:gd name="connsiteY960" fmla="*/ 918165 h 1849426"/>
                <a:gd name="connsiteX961" fmla="*/ 3106206 w 6386648"/>
                <a:gd name="connsiteY961" fmla="*/ 936190 h 1849426"/>
                <a:gd name="connsiteX962" fmla="*/ 3088181 w 6386648"/>
                <a:gd name="connsiteY962" fmla="*/ 954214 h 1849426"/>
                <a:gd name="connsiteX963" fmla="*/ 3070157 w 6386648"/>
                <a:gd name="connsiteY963" fmla="*/ 936190 h 1849426"/>
                <a:gd name="connsiteX964" fmla="*/ 3088181 w 6386648"/>
                <a:gd name="connsiteY964" fmla="*/ 918165 h 1849426"/>
                <a:gd name="connsiteX965" fmla="*/ 2883904 w 6386648"/>
                <a:gd name="connsiteY965" fmla="*/ 918165 h 1849426"/>
                <a:gd name="connsiteX966" fmla="*/ 2901929 w 6386648"/>
                <a:gd name="connsiteY966" fmla="*/ 936190 h 1849426"/>
                <a:gd name="connsiteX967" fmla="*/ 2883904 w 6386648"/>
                <a:gd name="connsiteY967" fmla="*/ 954214 h 1849426"/>
                <a:gd name="connsiteX968" fmla="*/ 2865880 w 6386648"/>
                <a:gd name="connsiteY968" fmla="*/ 936190 h 1849426"/>
                <a:gd name="connsiteX969" fmla="*/ 2883904 w 6386648"/>
                <a:gd name="connsiteY969" fmla="*/ 918165 h 1849426"/>
                <a:gd name="connsiteX970" fmla="*/ 2379221 w 6386648"/>
                <a:gd name="connsiteY970" fmla="*/ 918165 h 1849426"/>
                <a:gd name="connsiteX971" fmla="*/ 2397246 w 6386648"/>
                <a:gd name="connsiteY971" fmla="*/ 936190 h 1849426"/>
                <a:gd name="connsiteX972" fmla="*/ 2379221 w 6386648"/>
                <a:gd name="connsiteY972" fmla="*/ 954214 h 1849426"/>
                <a:gd name="connsiteX973" fmla="*/ 2361197 w 6386648"/>
                <a:gd name="connsiteY973" fmla="*/ 936190 h 1849426"/>
                <a:gd name="connsiteX974" fmla="*/ 2379221 w 6386648"/>
                <a:gd name="connsiteY974" fmla="*/ 918165 h 1849426"/>
                <a:gd name="connsiteX975" fmla="*/ 2120871 w 6386648"/>
                <a:gd name="connsiteY975" fmla="*/ 918165 h 1849426"/>
                <a:gd name="connsiteX976" fmla="*/ 2138896 w 6386648"/>
                <a:gd name="connsiteY976" fmla="*/ 936190 h 1849426"/>
                <a:gd name="connsiteX977" fmla="*/ 2120871 w 6386648"/>
                <a:gd name="connsiteY977" fmla="*/ 954214 h 1849426"/>
                <a:gd name="connsiteX978" fmla="*/ 2102847 w 6386648"/>
                <a:gd name="connsiteY978" fmla="*/ 936190 h 1849426"/>
                <a:gd name="connsiteX979" fmla="*/ 2120871 w 6386648"/>
                <a:gd name="connsiteY979" fmla="*/ 918165 h 1849426"/>
                <a:gd name="connsiteX980" fmla="*/ 3328506 w 6386648"/>
                <a:gd name="connsiteY980" fmla="*/ 906149 h 1849426"/>
                <a:gd name="connsiteX981" fmla="*/ 3346531 w 6386648"/>
                <a:gd name="connsiteY981" fmla="*/ 924173 h 1849426"/>
                <a:gd name="connsiteX982" fmla="*/ 3328506 w 6386648"/>
                <a:gd name="connsiteY982" fmla="*/ 942198 h 1849426"/>
                <a:gd name="connsiteX983" fmla="*/ 3310482 w 6386648"/>
                <a:gd name="connsiteY983" fmla="*/ 924173 h 1849426"/>
                <a:gd name="connsiteX984" fmla="*/ 3328506 w 6386648"/>
                <a:gd name="connsiteY984" fmla="*/ 906149 h 1849426"/>
                <a:gd name="connsiteX985" fmla="*/ 1508041 w 6386648"/>
                <a:gd name="connsiteY985" fmla="*/ 900141 h 1849426"/>
                <a:gd name="connsiteX986" fmla="*/ 1526066 w 6386648"/>
                <a:gd name="connsiteY986" fmla="*/ 918165 h 1849426"/>
                <a:gd name="connsiteX987" fmla="*/ 1508041 w 6386648"/>
                <a:gd name="connsiteY987" fmla="*/ 936190 h 1849426"/>
                <a:gd name="connsiteX988" fmla="*/ 1490017 w 6386648"/>
                <a:gd name="connsiteY988" fmla="*/ 918165 h 1849426"/>
                <a:gd name="connsiteX989" fmla="*/ 1508041 w 6386648"/>
                <a:gd name="connsiteY989" fmla="*/ 900141 h 1849426"/>
                <a:gd name="connsiteX990" fmla="*/ 2739709 w 6386648"/>
                <a:gd name="connsiteY990" fmla="*/ 894133 h 1849426"/>
                <a:gd name="connsiteX991" fmla="*/ 2757734 w 6386648"/>
                <a:gd name="connsiteY991" fmla="*/ 912157 h 1849426"/>
                <a:gd name="connsiteX992" fmla="*/ 2739709 w 6386648"/>
                <a:gd name="connsiteY992" fmla="*/ 930182 h 1849426"/>
                <a:gd name="connsiteX993" fmla="*/ 2721685 w 6386648"/>
                <a:gd name="connsiteY993" fmla="*/ 912157 h 1849426"/>
                <a:gd name="connsiteX994" fmla="*/ 2739709 w 6386648"/>
                <a:gd name="connsiteY994" fmla="*/ 894133 h 1849426"/>
                <a:gd name="connsiteX995" fmla="*/ 360487 w 6386648"/>
                <a:gd name="connsiteY995" fmla="*/ 894133 h 1849426"/>
                <a:gd name="connsiteX996" fmla="*/ 378512 w 6386648"/>
                <a:gd name="connsiteY996" fmla="*/ 912157 h 1849426"/>
                <a:gd name="connsiteX997" fmla="*/ 360487 w 6386648"/>
                <a:gd name="connsiteY997" fmla="*/ 930182 h 1849426"/>
                <a:gd name="connsiteX998" fmla="*/ 342463 w 6386648"/>
                <a:gd name="connsiteY998" fmla="*/ 912157 h 1849426"/>
                <a:gd name="connsiteX999" fmla="*/ 360487 w 6386648"/>
                <a:gd name="connsiteY999" fmla="*/ 894133 h 1849426"/>
                <a:gd name="connsiteX1000" fmla="*/ 1093480 w 6386648"/>
                <a:gd name="connsiteY1000" fmla="*/ 888125 h 1849426"/>
                <a:gd name="connsiteX1001" fmla="*/ 1111505 w 6386648"/>
                <a:gd name="connsiteY1001" fmla="*/ 906150 h 1849426"/>
                <a:gd name="connsiteX1002" fmla="*/ 1093480 w 6386648"/>
                <a:gd name="connsiteY1002" fmla="*/ 924174 h 1849426"/>
                <a:gd name="connsiteX1003" fmla="*/ 1075456 w 6386648"/>
                <a:gd name="connsiteY1003" fmla="*/ 906150 h 1849426"/>
                <a:gd name="connsiteX1004" fmla="*/ 1093480 w 6386648"/>
                <a:gd name="connsiteY1004" fmla="*/ 888125 h 1849426"/>
                <a:gd name="connsiteX1005" fmla="*/ 3707019 w 6386648"/>
                <a:gd name="connsiteY1005" fmla="*/ 882116 h 1849426"/>
                <a:gd name="connsiteX1006" fmla="*/ 3725044 w 6386648"/>
                <a:gd name="connsiteY1006" fmla="*/ 900140 h 1849426"/>
                <a:gd name="connsiteX1007" fmla="*/ 3707019 w 6386648"/>
                <a:gd name="connsiteY1007" fmla="*/ 918165 h 1849426"/>
                <a:gd name="connsiteX1008" fmla="*/ 3688994 w 6386648"/>
                <a:gd name="connsiteY1008" fmla="*/ 900140 h 1849426"/>
                <a:gd name="connsiteX1009" fmla="*/ 3707019 w 6386648"/>
                <a:gd name="connsiteY1009" fmla="*/ 882116 h 1849426"/>
                <a:gd name="connsiteX1010" fmla="*/ 1742358 w 6386648"/>
                <a:gd name="connsiteY1010" fmla="*/ 882116 h 1849426"/>
                <a:gd name="connsiteX1011" fmla="*/ 1760383 w 6386648"/>
                <a:gd name="connsiteY1011" fmla="*/ 900140 h 1849426"/>
                <a:gd name="connsiteX1012" fmla="*/ 1742358 w 6386648"/>
                <a:gd name="connsiteY1012" fmla="*/ 918165 h 1849426"/>
                <a:gd name="connsiteX1013" fmla="*/ 1724334 w 6386648"/>
                <a:gd name="connsiteY1013" fmla="*/ 900140 h 1849426"/>
                <a:gd name="connsiteX1014" fmla="*/ 1742358 w 6386648"/>
                <a:gd name="connsiteY1014" fmla="*/ 882116 h 1849426"/>
                <a:gd name="connsiteX1015" fmla="*/ 757024 w 6386648"/>
                <a:gd name="connsiteY1015" fmla="*/ 876108 h 1849426"/>
                <a:gd name="connsiteX1016" fmla="*/ 775049 w 6386648"/>
                <a:gd name="connsiteY1016" fmla="*/ 894132 h 1849426"/>
                <a:gd name="connsiteX1017" fmla="*/ 757024 w 6386648"/>
                <a:gd name="connsiteY1017" fmla="*/ 912157 h 1849426"/>
                <a:gd name="connsiteX1018" fmla="*/ 739000 w 6386648"/>
                <a:gd name="connsiteY1018" fmla="*/ 894132 h 1849426"/>
                <a:gd name="connsiteX1019" fmla="*/ 757024 w 6386648"/>
                <a:gd name="connsiteY1019" fmla="*/ 876108 h 1849426"/>
                <a:gd name="connsiteX1020" fmla="*/ 6104265 w 6386648"/>
                <a:gd name="connsiteY1020" fmla="*/ 870100 h 1849426"/>
                <a:gd name="connsiteX1021" fmla="*/ 6122290 w 6386648"/>
                <a:gd name="connsiteY1021" fmla="*/ 888124 h 1849426"/>
                <a:gd name="connsiteX1022" fmla="*/ 6104265 w 6386648"/>
                <a:gd name="connsiteY1022" fmla="*/ 906149 h 1849426"/>
                <a:gd name="connsiteX1023" fmla="*/ 6086241 w 6386648"/>
                <a:gd name="connsiteY1023" fmla="*/ 888124 h 1849426"/>
                <a:gd name="connsiteX1024" fmla="*/ 6104265 w 6386648"/>
                <a:gd name="connsiteY1024" fmla="*/ 870100 h 1849426"/>
                <a:gd name="connsiteX1025" fmla="*/ 474642 w 6386648"/>
                <a:gd name="connsiteY1025" fmla="*/ 870100 h 1849426"/>
                <a:gd name="connsiteX1026" fmla="*/ 492667 w 6386648"/>
                <a:gd name="connsiteY1026" fmla="*/ 888124 h 1849426"/>
                <a:gd name="connsiteX1027" fmla="*/ 474642 w 6386648"/>
                <a:gd name="connsiteY1027" fmla="*/ 906149 h 1849426"/>
                <a:gd name="connsiteX1028" fmla="*/ 456618 w 6386648"/>
                <a:gd name="connsiteY1028" fmla="*/ 888124 h 1849426"/>
                <a:gd name="connsiteX1029" fmla="*/ 474642 w 6386648"/>
                <a:gd name="connsiteY1029" fmla="*/ 870100 h 1849426"/>
                <a:gd name="connsiteX1030" fmla="*/ 3568832 w 6386648"/>
                <a:gd name="connsiteY1030" fmla="*/ 864092 h 1849426"/>
                <a:gd name="connsiteX1031" fmla="*/ 3586857 w 6386648"/>
                <a:gd name="connsiteY1031" fmla="*/ 882116 h 1849426"/>
                <a:gd name="connsiteX1032" fmla="*/ 3568832 w 6386648"/>
                <a:gd name="connsiteY1032" fmla="*/ 900141 h 1849426"/>
                <a:gd name="connsiteX1033" fmla="*/ 3550808 w 6386648"/>
                <a:gd name="connsiteY1033" fmla="*/ 882116 h 1849426"/>
                <a:gd name="connsiteX1034" fmla="*/ 3568832 w 6386648"/>
                <a:gd name="connsiteY1034" fmla="*/ 864092 h 1849426"/>
                <a:gd name="connsiteX1035" fmla="*/ 2980034 w 6386648"/>
                <a:gd name="connsiteY1035" fmla="*/ 864092 h 1849426"/>
                <a:gd name="connsiteX1036" fmla="*/ 2998059 w 6386648"/>
                <a:gd name="connsiteY1036" fmla="*/ 882116 h 1849426"/>
                <a:gd name="connsiteX1037" fmla="*/ 2980034 w 6386648"/>
                <a:gd name="connsiteY1037" fmla="*/ 900141 h 1849426"/>
                <a:gd name="connsiteX1038" fmla="*/ 2962010 w 6386648"/>
                <a:gd name="connsiteY1038" fmla="*/ 882116 h 1849426"/>
                <a:gd name="connsiteX1039" fmla="*/ 2980034 w 6386648"/>
                <a:gd name="connsiteY1039" fmla="*/ 864092 h 1849426"/>
                <a:gd name="connsiteX1040" fmla="*/ 2012725 w 6386648"/>
                <a:gd name="connsiteY1040" fmla="*/ 864092 h 1849426"/>
                <a:gd name="connsiteX1041" fmla="*/ 2030750 w 6386648"/>
                <a:gd name="connsiteY1041" fmla="*/ 882116 h 1849426"/>
                <a:gd name="connsiteX1042" fmla="*/ 2012725 w 6386648"/>
                <a:gd name="connsiteY1042" fmla="*/ 900141 h 1849426"/>
                <a:gd name="connsiteX1043" fmla="*/ 1994701 w 6386648"/>
                <a:gd name="connsiteY1043" fmla="*/ 882116 h 1849426"/>
                <a:gd name="connsiteX1044" fmla="*/ 2012725 w 6386648"/>
                <a:gd name="connsiteY1044" fmla="*/ 864092 h 1849426"/>
                <a:gd name="connsiteX1045" fmla="*/ 3857222 w 6386648"/>
                <a:gd name="connsiteY1045" fmla="*/ 858084 h 1849426"/>
                <a:gd name="connsiteX1046" fmla="*/ 3875247 w 6386648"/>
                <a:gd name="connsiteY1046" fmla="*/ 876109 h 1849426"/>
                <a:gd name="connsiteX1047" fmla="*/ 3857222 w 6386648"/>
                <a:gd name="connsiteY1047" fmla="*/ 894133 h 1849426"/>
                <a:gd name="connsiteX1048" fmla="*/ 3839197 w 6386648"/>
                <a:gd name="connsiteY1048" fmla="*/ 876109 h 1849426"/>
                <a:gd name="connsiteX1049" fmla="*/ 3857222 w 6386648"/>
                <a:gd name="connsiteY1049" fmla="*/ 858084 h 1849426"/>
                <a:gd name="connsiteX1050" fmla="*/ 1387878 w 6386648"/>
                <a:gd name="connsiteY1050" fmla="*/ 858084 h 1849426"/>
                <a:gd name="connsiteX1051" fmla="*/ 1405903 w 6386648"/>
                <a:gd name="connsiteY1051" fmla="*/ 876109 h 1849426"/>
                <a:gd name="connsiteX1052" fmla="*/ 1387878 w 6386648"/>
                <a:gd name="connsiteY1052" fmla="*/ 894133 h 1849426"/>
                <a:gd name="connsiteX1053" fmla="*/ 1369854 w 6386648"/>
                <a:gd name="connsiteY1053" fmla="*/ 876109 h 1849426"/>
                <a:gd name="connsiteX1054" fmla="*/ 1387878 w 6386648"/>
                <a:gd name="connsiteY1054" fmla="*/ 858084 h 1849426"/>
                <a:gd name="connsiteX1055" fmla="*/ 973317 w 6386648"/>
                <a:gd name="connsiteY1055" fmla="*/ 852076 h 1849426"/>
                <a:gd name="connsiteX1056" fmla="*/ 991342 w 6386648"/>
                <a:gd name="connsiteY1056" fmla="*/ 870100 h 1849426"/>
                <a:gd name="connsiteX1057" fmla="*/ 973317 w 6386648"/>
                <a:gd name="connsiteY1057" fmla="*/ 888125 h 1849426"/>
                <a:gd name="connsiteX1058" fmla="*/ 955293 w 6386648"/>
                <a:gd name="connsiteY1058" fmla="*/ 870100 h 1849426"/>
                <a:gd name="connsiteX1059" fmla="*/ 973317 w 6386648"/>
                <a:gd name="connsiteY1059" fmla="*/ 852076 h 1849426"/>
                <a:gd name="connsiteX1060" fmla="*/ 228308 w 6386648"/>
                <a:gd name="connsiteY1060" fmla="*/ 852076 h 1849426"/>
                <a:gd name="connsiteX1061" fmla="*/ 246333 w 6386648"/>
                <a:gd name="connsiteY1061" fmla="*/ 870100 h 1849426"/>
                <a:gd name="connsiteX1062" fmla="*/ 228308 w 6386648"/>
                <a:gd name="connsiteY1062" fmla="*/ 888125 h 1849426"/>
                <a:gd name="connsiteX1063" fmla="*/ 210284 w 6386648"/>
                <a:gd name="connsiteY1063" fmla="*/ 870100 h 1849426"/>
                <a:gd name="connsiteX1064" fmla="*/ 228308 w 6386648"/>
                <a:gd name="connsiteY1064" fmla="*/ 852076 h 1849426"/>
                <a:gd name="connsiteX1065" fmla="*/ 3196327 w 6386648"/>
                <a:gd name="connsiteY1065" fmla="*/ 846068 h 1849426"/>
                <a:gd name="connsiteX1066" fmla="*/ 3214352 w 6386648"/>
                <a:gd name="connsiteY1066" fmla="*/ 864092 h 1849426"/>
                <a:gd name="connsiteX1067" fmla="*/ 3196327 w 6386648"/>
                <a:gd name="connsiteY1067" fmla="*/ 882117 h 1849426"/>
                <a:gd name="connsiteX1068" fmla="*/ 3178302 w 6386648"/>
                <a:gd name="connsiteY1068" fmla="*/ 864092 h 1849426"/>
                <a:gd name="connsiteX1069" fmla="*/ 3196327 w 6386648"/>
                <a:gd name="connsiteY1069" fmla="*/ 846068 h 1849426"/>
                <a:gd name="connsiteX1070" fmla="*/ 6218419 w 6386648"/>
                <a:gd name="connsiteY1070" fmla="*/ 840059 h 1849426"/>
                <a:gd name="connsiteX1071" fmla="*/ 6236444 w 6386648"/>
                <a:gd name="connsiteY1071" fmla="*/ 858083 h 1849426"/>
                <a:gd name="connsiteX1072" fmla="*/ 6218419 w 6386648"/>
                <a:gd name="connsiteY1072" fmla="*/ 876108 h 1849426"/>
                <a:gd name="connsiteX1073" fmla="*/ 6200395 w 6386648"/>
                <a:gd name="connsiteY1073" fmla="*/ 858083 h 1849426"/>
                <a:gd name="connsiteX1074" fmla="*/ 6218419 w 6386648"/>
                <a:gd name="connsiteY1074" fmla="*/ 840059 h 1849426"/>
                <a:gd name="connsiteX1075" fmla="*/ 5978094 w 6386648"/>
                <a:gd name="connsiteY1075" fmla="*/ 834051 h 1849426"/>
                <a:gd name="connsiteX1076" fmla="*/ 5996119 w 6386648"/>
                <a:gd name="connsiteY1076" fmla="*/ 852075 h 1849426"/>
                <a:gd name="connsiteX1077" fmla="*/ 5978094 w 6386648"/>
                <a:gd name="connsiteY1077" fmla="*/ 870100 h 1849426"/>
                <a:gd name="connsiteX1078" fmla="*/ 5960070 w 6386648"/>
                <a:gd name="connsiteY1078" fmla="*/ 852075 h 1849426"/>
                <a:gd name="connsiteX1079" fmla="*/ 5978094 w 6386648"/>
                <a:gd name="connsiteY1079" fmla="*/ 834051 h 1849426"/>
                <a:gd name="connsiteX1080" fmla="*/ 2198977 w 6386648"/>
                <a:gd name="connsiteY1080" fmla="*/ 834051 h 1849426"/>
                <a:gd name="connsiteX1081" fmla="*/ 2217002 w 6386648"/>
                <a:gd name="connsiteY1081" fmla="*/ 852075 h 1849426"/>
                <a:gd name="connsiteX1082" fmla="*/ 2198977 w 6386648"/>
                <a:gd name="connsiteY1082" fmla="*/ 870100 h 1849426"/>
                <a:gd name="connsiteX1083" fmla="*/ 2180953 w 6386648"/>
                <a:gd name="connsiteY1083" fmla="*/ 852075 h 1849426"/>
                <a:gd name="connsiteX1084" fmla="*/ 2198977 w 6386648"/>
                <a:gd name="connsiteY1084" fmla="*/ 834051 h 1849426"/>
                <a:gd name="connsiteX1085" fmla="*/ 1622196 w 6386648"/>
                <a:gd name="connsiteY1085" fmla="*/ 834051 h 1849426"/>
                <a:gd name="connsiteX1086" fmla="*/ 1640221 w 6386648"/>
                <a:gd name="connsiteY1086" fmla="*/ 852075 h 1849426"/>
                <a:gd name="connsiteX1087" fmla="*/ 1622196 w 6386648"/>
                <a:gd name="connsiteY1087" fmla="*/ 870100 h 1849426"/>
                <a:gd name="connsiteX1088" fmla="*/ 1604172 w 6386648"/>
                <a:gd name="connsiteY1088" fmla="*/ 852075 h 1849426"/>
                <a:gd name="connsiteX1089" fmla="*/ 1622196 w 6386648"/>
                <a:gd name="connsiteY1089" fmla="*/ 834051 h 1849426"/>
                <a:gd name="connsiteX1090" fmla="*/ 1201626 w 6386648"/>
                <a:gd name="connsiteY1090" fmla="*/ 834051 h 1849426"/>
                <a:gd name="connsiteX1091" fmla="*/ 1219651 w 6386648"/>
                <a:gd name="connsiteY1091" fmla="*/ 852075 h 1849426"/>
                <a:gd name="connsiteX1092" fmla="*/ 1201626 w 6386648"/>
                <a:gd name="connsiteY1092" fmla="*/ 870100 h 1849426"/>
                <a:gd name="connsiteX1093" fmla="*/ 1183602 w 6386648"/>
                <a:gd name="connsiteY1093" fmla="*/ 852075 h 1849426"/>
                <a:gd name="connsiteX1094" fmla="*/ 1201626 w 6386648"/>
                <a:gd name="connsiteY1094" fmla="*/ 834051 h 1849426"/>
                <a:gd name="connsiteX1095" fmla="*/ 2469343 w 6386648"/>
                <a:gd name="connsiteY1095" fmla="*/ 828043 h 1849426"/>
                <a:gd name="connsiteX1096" fmla="*/ 2487368 w 6386648"/>
                <a:gd name="connsiteY1096" fmla="*/ 846068 h 1849426"/>
                <a:gd name="connsiteX1097" fmla="*/ 2469343 w 6386648"/>
                <a:gd name="connsiteY1097" fmla="*/ 864092 h 1849426"/>
                <a:gd name="connsiteX1098" fmla="*/ 2451319 w 6386648"/>
                <a:gd name="connsiteY1098" fmla="*/ 846068 h 1849426"/>
                <a:gd name="connsiteX1099" fmla="*/ 2469343 w 6386648"/>
                <a:gd name="connsiteY1099" fmla="*/ 828043 h 1849426"/>
                <a:gd name="connsiteX1100" fmla="*/ 3448669 w 6386648"/>
                <a:gd name="connsiteY1100" fmla="*/ 822035 h 1849426"/>
                <a:gd name="connsiteX1101" fmla="*/ 3466694 w 6386648"/>
                <a:gd name="connsiteY1101" fmla="*/ 840059 h 1849426"/>
                <a:gd name="connsiteX1102" fmla="*/ 3448669 w 6386648"/>
                <a:gd name="connsiteY1102" fmla="*/ 858084 h 1849426"/>
                <a:gd name="connsiteX1103" fmla="*/ 3430645 w 6386648"/>
                <a:gd name="connsiteY1103" fmla="*/ 840059 h 1849426"/>
                <a:gd name="connsiteX1104" fmla="*/ 3448669 w 6386648"/>
                <a:gd name="connsiteY1104" fmla="*/ 822035 h 1849426"/>
                <a:gd name="connsiteX1105" fmla="*/ 1874537 w 6386648"/>
                <a:gd name="connsiteY1105" fmla="*/ 822035 h 1849426"/>
                <a:gd name="connsiteX1106" fmla="*/ 1892562 w 6386648"/>
                <a:gd name="connsiteY1106" fmla="*/ 840059 h 1849426"/>
                <a:gd name="connsiteX1107" fmla="*/ 1874537 w 6386648"/>
                <a:gd name="connsiteY1107" fmla="*/ 858084 h 1849426"/>
                <a:gd name="connsiteX1108" fmla="*/ 1856513 w 6386648"/>
                <a:gd name="connsiteY1108" fmla="*/ 840059 h 1849426"/>
                <a:gd name="connsiteX1109" fmla="*/ 1874537 w 6386648"/>
                <a:gd name="connsiteY1109" fmla="*/ 822035 h 1849426"/>
                <a:gd name="connsiteX1110" fmla="*/ 2823823 w 6386648"/>
                <a:gd name="connsiteY1110" fmla="*/ 816027 h 1849426"/>
                <a:gd name="connsiteX1111" fmla="*/ 2841848 w 6386648"/>
                <a:gd name="connsiteY1111" fmla="*/ 834051 h 1849426"/>
                <a:gd name="connsiteX1112" fmla="*/ 2823823 w 6386648"/>
                <a:gd name="connsiteY1112" fmla="*/ 852076 h 1849426"/>
                <a:gd name="connsiteX1113" fmla="*/ 2805799 w 6386648"/>
                <a:gd name="connsiteY1113" fmla="*/ 834051 h 1849426"/>
                <a:gd name="connsiteX1114" fmla="*/ 2823823 w 6386648"/>
                <a:gd name="connsiteY1114" fmla="*/ 816027 h 1849426"/>
                <a:gd name="connsiteX1115" fmla="*/ 2595514 w 6386648"/>
                <a:gd name="connsiteY1115" fmla="*/ 816027 h 1849426"/>
                <a:gd name="connsiteX1116" fmla="*/ 2613539 w 6386648"/>
                <a:gd name="connsiteY1116" fmla="*/ 834051 h 1849426"/>
                <a:gd name="connsiteX1117" fmla="*/ 2595514 w 6386648"/>
                <a:gd name="connsiteY1117" fmla="*/ 852076 h 1849426"/>
                <a:gd name="connsiteX1118" fmla="*/ 2577489 w 6386648"/>
                <a:gd name="connsiteY1118" fmla="*/ 834051 h 1849426"/>
                <a:gd name="connsiteX1119" fmla="*/ 2595514 w 6386648"/>
                <a:gd name="connsiteY1119" fmla="*/ 816027 h 1849426"/>
                <a:gd name="connsiteX1120" fmla="*/ 2307124 w 6386648"/>
                <a:gd name="connsiteY1120" fmla="*/ 816027 h 1849426"/>
                <a:gd name="connsiteX1121" fmla="*/ 2325148 w 6386648"/>
                <a:gd name="connsiteY1121" fmla="*/ 834051 h 1849426"/>
                <a:gd name="connsiteX1122" fmla="*/ 2307124 w 6386648"/>
                <a:gd name="connsiteY1122" fmla="*/ 852076 h 1849426"/>
                <a:gd name="connsiteX1123" fmla="*/ 2289099 w 6386648"/>
                <a:gd name="connsiteY1123" fmla="*/ 834051 h 1849426"/>
                <a:gd name="connsiteX1124" fmla="*/ 2307124 w 6386648"/>
                <a:gd name="connsiteY1124" fmla="*/ 816027 h 1849426"/>
                <a:gd name="connsiteX1125" fmla="*/ 606821 w 6386648"/>
                <a:gd name="connsiteY1125" fmla="*/ 816027 h 1849426"/>
                <a:gd name="connsiteX1126" fmla="*/ 624846 w 6386648"/>
                <a:gd name="connsiteY1126" fmla="*/ 834051 h 1849426"/>
                <a:gd name="connsiteX1127" fmla="*/ 606821 w 6386648"/>
                <a:gd name="connsiteY1127" fmla="*/ 852076 h 1849426"/>
                <a:gd name="connsiteX1128" fmla="*/ 588797 w 6386648"/>
                <a:gd name="connsiteY1128" fmla="*/ 834051 h 1849426"/>
                <a:gd name="connsiteX1129" fmla="*/ 606821 w 6386648"/>
                <a:gd name="connsiteY1129" fmla="*/ 816027 h 1849426"/>
                <a:gd name="connsiteX1130" fmla="*/ 3292457 w 6386648"/>
                <a:gd name="connsiteY1130" fmla="*/ 791994 h 1849426"/>
                <a:gd name="connsiteX1131" fmla="*/ 3310482 w 6386648"/>
                <a:gd name="connsiteY1131" fmla="*/ 810018 h 1849426"/>
                <a:gd name="connsiteX1132" fmla="*/ 3292457 w 6386648"/>
                <a:gd name="connsiteY1132" fmla="*/ 828043 h 1849426"/>
                <a:gd name="connsiteX1133" fmla="*/ 3274433 w 6386648"/>
                <a:gd name="connsiteY1133" fmla="*/ 810018 h 1849426"/>
                <a:gd name="connsiteX1134" fmla="*/ 3292457 w 6386648"/>
                <a:gd name="connsiteY1134" fmla="*/ 791994 h 1849426"/>
                <a:gd name="connsiteX1135" fmla="*/ 859163 w 6386648"/>
                <a:gd name="connsiteY1135" fmla="*/ 791994 h 1849426"/>
                <a:gd name="connsiteX1136" fmla="*/ 877188 w 6386648"/>
                <a:gd name="connsiteY1136" fmla="*/ 810018 h 1849426"/>
                <a:gd name="connsiteX1137" fmla="*/ 859163 w 6386648"/>
                <a:gd name="connsiteY1137" fmla="*/ 828043 h 1849426"/>
                <a:gd name="connsiteX1138" fmla="*/ 841139 w 6386648"/>
                <a:gd name="connsiteY1138" fmla="*/ 810018 h 1849426"/>
                <a:gd name="connsiteX1139" fmla="*/ 859163 w 6386648"/>
                <a:gd name="connsiteY1139" fmla="*/ 791994 h 1849426"/>
                <a:gd name="connsiteX1140" fmla="*/ 1297756 w 6386648"/>
                <a:gd name="connsiteY1140" fmla="*/ 785986 h 1849426"/>
                <a:gd name="connsiteX1141" fmla="*/ 1315781 w 6386648"/>
                <a:gd name="connsiteY1141" fmla="*/ 804010 h 1849426"/>
                <a:gd name="connsiteX1142" fmla="*/ 1297756 w 6386648"/>
                <a:gd name="connsiteY1142" fmla="*/ 822035 h 1849426"/>
                <a:gd name="connsiteX1143" fmla="*/ 1279732 w 6386648"/>
                <a:gd name="connsiteY1143" fmla="*/ 804010 h 1849426"/>
                <a:gd name="connsiteX1144" fmla="*/ 1297756 w 6386648"/>
                <a:gd name="connsiteY1144" fmla="*/ 785986 h 1849426"/>
                <a:gd name="connsiteX1145" fmla="*/ 324438 w 6386648"/>
                <a:gd name="connsiteY1145" fmla="*/ 785986 h 1849426"/>
                <a:gd name="connsiteX1146" fmla="*/ 342463 w 6386648"/>
                <a:gd name="connsiteY1146" fmla="*/ 804010 h 1849426"/>
                <a:gd name="connsiteX1147" fmla="*/ 324438 w 6386648"/>
                <a:gd name="connsiteY1147" fmla="*/ 822035 h 1849426"/>
                <a:gd name="connsiteX1148" fmla="*/ 306414 w 6386648"/>
                <a:gd name="connsiteY1148" fmla="*/ 804010 h 1849426"/>
                <a:gd name="connsiteX1149" fmla="*/ 324438 w 6386648"/>
                <a:gd name="connsiteY1149" fmla="*/ 785986 h 1849426"/>
                <a:gd name="connsiteX1150" fmla="*/ 3755084 w 6386648"/>
                <a:gd name="connsiteY1150" fmla="*/ 779978 h 1849426"/>
                <a:gd name="connsiteX1151" fmla="*/ 3773109 w 6386648"/>
                <a:gd name="connsiteY1151" fmla="*/ 798002 h 1849426"/>
                <a:gd name="connsiteX1152" fmla="*/ 3755084 w 6386648"/>
                <a:gd name="connsiteY1152" fmla="*/ 816027 h 1849426"/>
                <a:gd name="connsiteX1153" fmla="*/ 3737060 w 6386648"/>
                <a:gd name="connsiteY1153" fmla="*/ 798002 h 1849426"/>
                <a:gd name="connsiteX1154" fmla="*/ 3755084 w 6386648"/>
                <a:gd name="connsiteY1154" fmla="*/ 779978 h 1849426"/>
                <a:gd name="connsiteX1155" fmla="*/ 1496026 w 6386648"/>
                <a:gd name="connsiteY1155" fmla="*/ 779978 h 1849426"/>
                <a:gd name="connsiteX1156" fmla="*/ 1514050 w 6386648"/>
                <a:gd name="connsiteY1156" fmla="*/ 798002 h 1849426"/>
                <a:gd name="connsiteX1157" fmla="*/ 1496026 w 6386648"/>
                <a:gd name="connsiteY1157" fmla="*/ 816027 h 1849426"/>
                <a:gd name="connsiteX1158" fmla="*/ 1478001 w 6386648"/>
                <a:gd name="connsiteY1158" fmla="*/ 798002 h 1849426"/>
                <a:gd name="connsiteX1159" fmla="*/ 1496026 w 6386648"/>
                <a:gd name="connsiteY1159" fmla="*/ 779978 h 1849426"/>
                <a:gd name="connsiteX1160" fmla="*/ 3622905 w 6386648"/>
                <a:gd name="connsiteY1160" fmla="*/ 767962 h 1849426"/>
                <a:gd name="connsiteX1161" fmla="*/ 3640930 w 6386648"/>
                <a:gd name="connsiteY1161" fmla="*/ 785987 h 1849426"/>
                <a:gd name="connsiteX1162" fmla="*/ 3622905 w 6386648"/>
                <a:gd name="connsiteY1162" fmla="*/ 804011 h 1849426"/>
                <a:gd name="connsiteX1163" fmla="*/ 3604881 w 6386648"/>
                <a:gd name="connsiteY1163" fmla="*/ 785987 h 1849426"/>
                <a:gd name="connsiteX1164" fmla="*/ 3622905 w 6386648"/>
                <a:gd name="connsiteY1164" fmla="*/ 767962 h 1849426"/>
                <a:gd name="connsiteX1165" fmla="*/ 3112213 w 6386648"/>
                <a:gd name="connsiteY1165" fmla="*/ 767962 h 1849426"/>
                <a:gd name="connsiteX1166" fmla="*/ 3130238 w 6386648"/>
                <a:gd name="connsiteY1166" fmla="*/ 785987 h 1849426"/>
                <a:gd name="connsiteX1167" fmla="*/ 3112213 w 6386648"/>
                <a:gd name="connsiteY1167" fmla="*/ 804011 h 1849426"/>
                <a:gd name="connsiteX1168" fmla="*/ 3094189 w 6386648"/>
                <a:gd name="connsiteY1168" fmla="*/ 785987 h 1849426"/>
                <a:gd name="connsiteX1169" fmla="*/ 3112213 w 6386648"/>
                <a:gd name="connsiteY1169" fmla="*/ 767962 h 1849426"/>
                <a:gd name="connsiteX1170" fmla="*/ 714968 w 6386648"/>
                <a:gd name="connsiteY1170" fmla="*/ 767962 h 1849426"/>
                <a:gd name="connsiteX1171" fmla="*/ 732992 w 6386648"/>
                <a:gd name="connsiteY1171" fmla="*/ 785987 h 1849426"/>
                <a:gd name="connsiteX1172" fmla="*/ 714968 w 6386648"/>
                <a:gd name="connsiteY1172" fmla="*/ 804011 h 1849426"/>
                <a:gd name="connsiteX1173" fmla="*/ 696943 w 6386648"/>
                <a:gd name="connsiteY1173" fmla="*/ 785987 h 1849426"/>
                <a:gd name="connsiteX1174" fmla="*/ 714968 w 6386648"/>
                <a:gd name="connsiteY1174" fmla="*/ 767962 h 1849426"/>
                <a:gd name="connsiteX1175" fmla="*/ 2986042 w 6386648"/>
                <a:gd name="connsiteY1175" fmla="*/ 761954 h 1849426"/>
                <a:gd name="connsiteX1176" fmla="*/ 3004067 w 6386648"/>
                <a:gd name="connsiteY1176" fmla="*/ 779978 h 1849426"/>
                <a:gd name="connsiteX1177" fmla="*/ 2986042 w 6386648"/>
                <a:gd name="connsiteY1177" fmla="*/ 798003 h 1849426"/>
                <a:gd name="connsiteX1178" fmla="*/ 2968017 w 6386648"/>
                <a:gd name="connsiteY1178" fmla="*/ 779978 h 1849426"/>
                <a:gd name="connsiteX1179" fmla="*/ 2986042 w 6386648"/>
                <a:gd name="connsiteY1179" fmla="*/ 761954 h 1849426"/>
                <a:gd name="connsiteX1180" fmla="*/ 1736351 w 6386648"/>
                <a:gd name="connsiteY1180" fmla="*/ 761954 h 1849426"/>
                <a:gd name="connsiteX1181" fmla="*/ 1754375 w 6386648"/>
                <a:gd name="connsiteY1181" fmla="*/ 779978 h 1849426"/>
                <a:gd name="connsiteX1182" fmla="*/ 1736351 w 6386648"/>
                <a:gd name="connsiteY1182" fmla="*/ 798003 h 1849426"/>
                <a:gd name="connsiteX1183" fmla="*/ 1718326 w 6386648"/>
                <a:gd name="connsiteY1183" fmla="*/ 779978 h 1849426"/>
                <a:gd name="connsiteX1184" fmla="*/ 1736351 w 6386648"/>
                <a:gd name="connsiteY1184" fmla="*/ 761954 h 1849426"/>
                <a:gd name="connsiteX1185" fmla="*/ 5863939 w 6386648"/>
                <a:gd name="connsiteY1185" fmla="*/ 755946 h 1849426"/>
                <a:gd name="connsiteX1186" fmla="*/ 5881964 w 6386648"/>
                <a:gd name="connsiteY1186" fmla="*/ 773970 h 1849426"/>
                <a:gd name="connsiteX1187" fmla="*/ 5863939 w 6386648"/>
                <a:gd name="connsiteY1187" fmla="*/ 791995 h 1849426"/>
                <a:gd name="connsiteX1188" fmla="*/ 5845915 w 6386648"/>
                <a:gd name="connsiteY1188" fmla="*/ 773970 h 1849426"/>
                <a:gd name="connsiteX1189" fmla="*/ 5863939 w 6386648"/>
                <a:gd name="connsiteY1189" fmla="*/ 755946 h 1849426"/>
                <a:gd name="connsiteX1190" fmla="*/ 2685636 w 6386648"/>
                <a:gd name="connsiteY1190" fmla="*/ 755946 h 1849426"/>
                <a:gd name="connsiteX1191" fmla="*/ 2703661 w 6386648"/>
                <a:gd name="connsiteY1191" fmla="*/ 773970 h 1849426"/>
                <a:gd name="connsiteX1192" fmla="*/ 2685636 w 6386648"/>
                <a:gd name="connsiteY1192" fmla="*/ 791995 h 1849426"/>
                <a:gd name="connsiteX1193" fmla="*/ 2667611 w 6386648"/>
                <a:gd name="connsiteY1193" fmla="*/ 773970 h 1849426"/>
                <a:gd name="connsiteX1194" fmla="*/ 2685636 w 6386648"/>
                <a:gd name="connsiteY1194" fmla="*/ 755946 h 1849426"/>
                <a:gd name="connsiteX1195" fmla="*/ 1069447 w 6386648"/>
                <a:gd name="connsiteY1195" fmla="*/ 755946 h 1849426"/>
                <a:gd name="connsiteX1196" fmla="*/ 1087472 w 6386648"/>
                <a:gd name="connsiteY1196" fmla="*/ 773970 h 1849426"/>
                <a:gd name="connsiteX1197" fmla="*/ 1069447 w 6386648"/>
                <a:gd name="connsiteY1197" fmla="*/ 791995 h 1849426"/>
                <a:gd name="connsiteX1198" fmla="*/ 1051423 w 6386648"/>
                <a:gd name="connsiteY1198" fmla="*/ 773970 h 1849426"/>
                <a:gd name="connsiteX1199" fmla="*/ 1069447 w 6386648"/>
                <a:gd name="connsiteY1199" fmla="*/ 755946 h 1849426"/>
                <a:gd name="connsiteX1200" fmla="*/ 3935328 w 6386648"/>
                <a:gd name="connsiteY1200" fmla="*/ 749937 h 1849426"/>
                <a:gd name="connsiteX1201" fmla="*/ 3953353 w 6386648"/>
                <a:gd name="connsiteY1201" fmla="*/ 767961 h 1849426"/>
                <a:gd name="connsiteX1202" fmla="*/ 3935328 w 6386648"/>
                <a:gd name="connsiteY1202" fmla="*/ 785986 h 1849426"/>
                <a:gd name="connsiteX1203" fmla="*/ 3917304 w 6386648"/>
                <a:gd name="connsiteY1203" fmla="*/ 767961 h 1849426"/>
                <a:gd name="connsiteX1204" fmla="*/ 3935328 w 6386648"/>
                <a:gd name="connsiteY1204" fmla="*/ 749937 h 1849426"/>
                <a:gd name="connsiteX1205" fmla="*/ 2114863 w 6386648"/>
                <a:gd name="connsiteY1205" fmla="*/ 749937 h 1849426"/>
                <a:gd name="connsiteX1206" fmla="*/ 2132888 w 6386648"/>
                <a:gd name="connsiteY1206" fmla="*/ 767961 h 1849426"/>
                <a:gd name="connsiteX1207" fmla="*/ 2114863 w 6386648"/>
                <a:gd name="connsiteY1207" fmla="*/ 785986 h 1849426"/>
                <a:gd name="connsiteX1208" fmla="*/ 2096839 w 6386648"/>
                <a:gd name="connsiteY1208" fmla="*/ 767961 h 1849426"/>
                <a:gd name="connsiteX1209" fmla="*/ 2114863 w 6386648"/>
                <a:gd name="connsiteY1209" fmla="*/ 749937 h 1849426"/>
                <a:gd name="connsiteX1210" fmla="*/ 2006717 w 6386648"/>
                <a:gd name="connsiteY1210" fmla="*/ 749937 h 1849426"/>
                <a:gd name="connsiteX1211" fmla="*/ 2024741 w 6386648"/>
                <a:gd name="connsiteY1211" fmla="*/ 767961 h 1849426"/>
                <a:gd name="connsiteX1212" fmla="*/ 2006717 w 6386648"/>
                <a:gd name="connsiteY1212" fmla="*/ 785986 h 1849426"/>
                <a:gd name="connsiteX1213" fmla="*/ 1988692 w 6386648"/>
                <a:gd name="connsiteY1213" fmla="*/ 767961 h 1849426"/>
                <a:gd name="connsiteX1214" fmla="*/ 2006717 w 6386648"/>
                <a:gd name="connsiteY1214" fmla="*/ 749937 h 1849426"/>
                <a:gd name="connsiteX1215" fmla="*/ 6116281 w 6386648"/>
                <a:gd name="connsiteY1215" fmla="*/ 737921 h 1849426"/>
                <a:gd name="connsiteX1216" fmla="*/ 6134306 w 6386648"/>
                <a:gd name="connsiteY1216" fmla="*/ 755946 h 1849426"/>
                <a:gd name="connsiteX1217" fmla="*/ 6116281 w 6386648"/>
                <a:gd name="connsiteY1217" fmla="*/ 773970 h 1849426"/>
                <a:gd name="connsiteX1218" fmla="*/ 6098257 w 6386648"/>
                <a:gd name="connsiteY1218" fmla="*/ 755946 h 1849426"/>
                <a:gd name="connsiteX1219" fmla="*/ 6116281 w 6386648"/>
                <a:gd name="connsiteY1219" fmla="*/ 737921 h 1849426"/>
                <a:gd name="connsiteX1220" fmla="*/ 2397246 w 6386648"/>
                <a:gd name="connsiteY1220" fmla="*/ 737921 h 1849426"/>
                <a:gd name="connsiteX1221" fmla="*/ 2415270 w 6386648"/>
                <a:gd name="connsiteY1221" fmla="*/ 755946 h 1849426"/>
                <a:gd name="connsiteX1222" fmla="*/ 2397246 w 6386648"/>
                <a:gd name="connsiteY1222" fmla="*/ 773970 h 1849426"/>
                <a:gd name="connsiteX1223" fmla="*/ 2379221 w 6386648"/>
                <a:gd name="connsiteY1223" fmla="*/ 755946 h 1849426"/>
                <a:gd name="connsiteX1224" fmla="*/ 2397246 w 6386648"/>
                <a:gd name="connsiteY1224" fmla="*/ 737921 h 1849426"/>
                <a:gd name="connsiteX1225" fmla="*/ 522707 w 6386648"/>
                <a:gd name="connsiteY1225" fmla="*/ 731913 h 1849426"/>
                <a:gd name="connsiteX1226" fmla="*/ 540732 w 6386648"/>
                <a:gd name="connsiteY1226" fmla="*/ 749937 h 1849426"/>
                <a:gd name="connsiteX1227" fmla="*/ 522707 w 6386648"/>
                <a:gd name="connsiteY1227" fmla="*/ 767962 h 1849426"/>
                <a:gd name="connsiteX1228" fmla="*/ 504683 w 6386648"/>
                <a:gd name="connsiteY1228" fmla="*/ 749937 h 1849426"/>
                <a:gd name="connsiteX1229" fmla="*/ 522707 w 6386648"/>
                <a:gd name="connsiteY1229" fmla="*/ 731913 h 1849426"/>
                <a:gd name="connsiteX1230" fmla="*/ 414561 w 6386648"/>
                <a:gd name="connsiteY1230" fmla="*/ 731913 h 1849426"/>
                <a:gd name="connsiteX1231" fmla="*/ 432586 w 6386648"/>
                <a:gd name="connsiteY1231" fmla="*/ 749937 h 1849426"/>
                <a:gd name="connsiteX1232" fmla="*/ 414561 w 6386648"/>
                <a:gd name="connsiteY1232" fmla="*/ 767962 h 1849426"/>
                <a:gd name="connsiteX1233" fmla="*/ 396537 w 6386648"/>
                <a:gd name="connsiteY1233" fmla="*/ 749937 h 1849426"/>
                <a:gd name="connsiteX1234" fmla="*/ 414561 w 6386648"/>
                <a:gd name="connsiteY1234" fmla="*/ 731913 h 1849426"/>
                <a:gd name="connsiteX1235" fmla="*/ 6236444 w 6386648"/>
                <a:gd name="connsiteY1235" fmla="*/ 725905 h 1849426"/>
                <a:gd name="connsiteX1236" fmla="*/ 6254469 w 6386648"/>
                <a:gd name="connsiteY1236" fmla="*/ 743929 h 1849426"/>
                <a:gd name="connsiteX1237" fmla="*/ 6236444 w 6386648"/>
                <a:gd name="connsiteY1237" fmla="*/ 761954 h 1849426"/>
                <a:gd name="connsiteX1238" fmla="*/ 6218420 w 6386648"/>
                <a:gd name="connsiteY1238" fmla="*/ 743929 h 1849426"/>
                <a:gd name="connsiteX1239" fmla="*/ 6236444 w 6386648"/>
                <a:gd name="connsiteY1239" fmla="*/ 725905 h 1849426"/>
                <a:gd name="connsiteX1240" fmla="*/ 961301 w 6386648"/>
                <a:gd name="connsiteY1240" fmla="*/ 725905 h 1849426"/>
                <a:gd name="connsiteX1241" fmla="*/ 979326 w 6386648"/>
                <a:gd name="connsiteY1241" fmla="*/ 743929 h 1849426"/>
                <a:gd name="connsiteX1242" fmla="*/ 961301 w 6386648"/>
                <a:gd name="connsiteY1242" fmla="*/ 761954 h 1849426"/>
                <a:gd name="connsiteX1243" fmla="*/ 943277 w 6386648"/>
                <a:gd name="connsiteY1243" fmla="*/ 743929 h 1849426"/>
                <a:gd name="connsiteX1244" fmla="*/ 961301 w 6386648"/>
                <a:gd name="connsiteY1244" fmla="*/ 725905 h 1849426"/>
                <a:gd name="connsiteX1245" fmla="*/ 3400604 w 6386648"/>
                <a:gd name="connsiteY1245" fmla="*/ 719897 h 1849426"/>
                <a:gd name="connsiteX1246" fmla="*/ 3418629 w 6386648"/>
                <a:gd name="connsiteY1246" fmla="*/ 737921 h 1849426"/>
                <a:gd name="connsiteX1247" fmla="*/ 3400604 w 6386648"/>
                <a:gd name="connsiteY1247" fmla="*/ 755946 h 1849426"/>
                <a:gd name="connsiteX1248" fmla="*/ 3382580 w 6386648"/>
                <a:gd name="connsiteY1248" fmla="*/ 737921 h 1849426"/>
                <a:gd name="connsiteX1249" fmla="*/ 3400604 w 6386648"/>
                <a:gd name="connsiteY1249" fmla="*/ 719897 h 1849426"/>
                <a:gd name="connsiteX1250" fmla="*/ 6002126 w 6386648"/>
                <a:gd name="connsiteY1250" fmla="*/ 713889 h 1849426"/>
                <a:gd name="connsiteX1251" fmla="*/ 6020151 w 6386648"/>
                <a:gd name="connsiteY1251" fmla="*/ 731913 h 1849426"/>
                <a:gd name="connsiteX1252" fmla="*/ 6002126 w 6386648"/>
                <a:gd name="connsiteY1252" fmla="*/ 749938 h 1849426"/>
                <a:gd name="connsiteX1253" fmla="*/ 5984102 w 6386648"/>
                <a:gd name="connsiteY1253" fmla="*/ 731913 h 1849426"/>
                <a:gd name="connsiteX1254" fmla="*/ 6002126 w 6386648"/>
                <a:gd name="connsiteY1254" fmla="*/ 713889 h 1849426"/>
                <a:gd name="connsiteX1255" fmla="*/ 1610179 w 6386648"/>
                <a:gd name="connsiteY1255" fmla="*/ 713889 h 1849426"/>
                <a:gd name="connsiteX1256" fmla="*/ 1628204 w 6386648"/>
                <a:gd name="connsiteY1256" fmla="*/ 731913 h 1849426"/>
                <a:gd name="connsiteX1257" fmla="*/ 1610179 w 6386648"/>
                <a:gd name="connsiteY1257" fmla="*/ 749938 h 1849426"/>
                <a:gd name="connsiteX1258" fmla="*/ 1592155 w 6386648"/>
                <a:gd name="connsiteY1258" fmla="*/ 731913 h 1849426"/>
                <a:gd name="connsiteX1259" fmla="*/ 1610179 w 6386648"/>
                <a:gd name="connsiteY1259" fmla="*/ 713889 h 1849426"/>
                <a:gd name="connsiteX1260" fmla="*/ 3520767 w 6386648"/>
                <a:gd name="connsiteY1260" fmla="*/ 707881 h 1849426"/>
                <a:gd name="connsiteX1261" fmla="*/ 3538792 w 6386648"/>
                <a:gd name="connsiteY1261" fmla="*/ 725906 h 1849426"/>
                <a:gd name="connsiteX1262" fmla="*/ 3520767 w 6386648"/>
                <a:gd name="connsiteY1262" fmla="*/ 743930 h 1849426"/>
                <a:gd name="connsiteX1263" fmla="*/ 3502743 w 6386648"/>
                <a:gd name="connsiteY1263" fmla="*/ 725906 h 1849426"/>
                <a:gd name="connsiteX1264" fmla="*/ 3520767 w 6386648"/>
                <a:gd name="connsiteY1264" fmla="*/ 707881 h 1849426"/>
                <a:gd name="connsiteX1265" fmla="*/ 2895920 w 6386648"/>
                <a:gd name="connsiteY1265" fmla="*/ 701872 h 1849426"/>
                <a:gd name="connsiteX1266" fmla="*/ 2913945 w 6386648"/>
                <a:gd name="connsiteY1266" fmla="*/ 719896 h 1849426"/>
                <a:gd name="connsiteX1267" fmla="*/ 2895920 w 6386648"/>
                <a:gd name="connsiteY1267" fmla="*/ 737921 h 1849426"/>
                <a:gd name="connsiteX1268" fmla="*/ 2877895 w 6386648"/>
                <a:gd name="connsiteY1268" fmla="*/ 719896 h 1849426"/>
                <a:gd name="connsiteX1269" fmla="*/ 2895920 w 6386648"/>
                <a:gd name="connsiteY1269" fmla="*/ 701872 h 1849426"/>
                <a:gd name="connsiteX1270" fmla="*/ 2547449 w 6386648"/>
                <a:gd name="connsiteY1270" fmla="*/ 701872 h 1849426"/>
                <a:gd name="connsiteX1271" fmla="*/ 2565474 w 6386648"/>
                <a:gd name="connsiteY1271" fmla="*/ 719896 h 1849426"/>
                <a:gd name="connsiteX1272" fmla="*/ 2547449 w 6386648"/>
                <a:gd name="connsiteY1272" fmla="*/ 737921 h 1849426"/>
                <a:gd name="connsiteX1273" fmla="*/ 2529425 w 6386648"/>
                <a:gd name="connsiteY1273" fmla="*/ 719896 h 1849426"/>
                <a:gd name="connsiteX1274" fmla="*/ 2547449 w 6386648"/>
                <a:gd name="connsiteY1274" fmla="*/ 701872 h 1849426"/>
                <a:gd name="connsiteX1275" fmla="*/ 2241034 w 6386648"/>
                <a:gd name="connsiteY1275" fmla="*/ 701872 h 1849426"/>
                <a:gd name="connsiteX1276" fmla="*/ 2259059 w 6386648"/>
                <a:gd name="connsiteY1276" fmla="*/ 719896 h 1849426"/>
                <a:gd name="connsiteX1277" fmla="*/ 2241034 w 6386648"/>
                <a:gd name="connsiteY1277" fmla="*/ 737921 h 1849426"/>
                <a:gd name="connsiteX1278" fmla="*/ 2223010 w 6386648"/>
                <a:gd name="connsiteY1278" fmla="*/ 719896 h 1849426"/>
                <a:gd name="connsiteX1279" fmla="*/ 2241034 w 6386648"/>
                <a:gd name="connsiteY1279" fmla="*/ 701872 h 1849426"/>
                <a:gd name="connsiteX1280" fmla="*/ 1411911 w 6386648"/>
                <a:gd name="connsiteY1280" fmla="*/ 701872 h 1849426"/>
                <a:gd name="connsiteX1281" fmla="*/ 1429936 w 6386648"/>
                <a:gd name="connsiteY1281" fmla="*/ 719896 h 1849426"/>
                <a:gd name="connsiteX1282" fmla="*/ 1411911 w 6386648"/>
                <a:gd name="connsiteY1282" fmla="*/ 737921 h 1849426"/>
                <a:gd name="connsiteX1283" fmla="*/ 1393887 w 6386648"/>
                <a:gd name="connsiteY1283" fmla="*/ 719896 h 1849426"/>
                <a:gd name="connsiteX1284" fmla="*/ 1411911 w 6386648"/>
                <a:gd name="connsiteY1284" fmla="*/ 701872 h 1849426"/>
                <a:gd name="connsiteX1285" fmla="*/ 1165578 w 6386648"/>
                <a:gd name="connsiteY1285" fmla="*/ 701872 h 1849426"/>
                <a:gd name="connsiteX1286" fmla="*/ 1183602 w 6386648"/>
                <a:gd name="connsiteY1286" fmla="*/ 719896 h 1849426"/>
                <a:gd name="connsiteX1287" fmla="*/ 1165578 w 6386648"/>
                <a:gd name="connsiteY1287" fmla="*/ 737921 h 1849426"/>
                <a:gd name="connsiteX1288" fmla="*/ 1147553 w 6386648"/>
                <a:gd name="connsiteY1288" fmla="*/ 719896 h 1849426"/>
                <a:gd name="connsiteX1289" fmla="*/ 1165578 w 6386648"/>
                <a:gd name="connsiteY1289" fmla="*/ 701872 h 1849426"/>
                <a:gd name="connsiteX1290" fmla="*/ 168227 w 6386648"/>
                <a:gd name="connsiteY1290" fmla="*/ 701872 h 1849426"/>
                <a:gd name="connsiteX1291" fmla="*/ 186252 w 6386648"/>
                <a:gd name="connsiteY1291" fmla="*/ 719896 h 1849426"/>
                <a:gd name="connsiteX1292" fmla="*/ 168227 w 6386648"/>
                <a:gd name="connsiteY1292" fmla="*/ 737921 h 1849426"/>
                <a:gd name="connsiteX1293" fmla="*/ 150203 w 6386648"/>
                <a:gd name="connsiteY1293" fmla="*/ 719896 h 1849426"/>
                <a:gd name="connsiteX1294" fmla="*/ 168227 w 6386648"/>
                <a:gd name="connsiteY1294" fmla="*/ 701872 h 1849426"/>
                <a:gd name="connsiteX1295" fmla="*/ 1910586 w 6386648"/>
                <a:gd name="connsiteY1295" fmla="*/ 695864 h 1849426"/>
                <a:gd name="connsiteX1296" fmla="*/ 1928611 w 6386648"/>
                <a:gd name="connsiteY1296" fmla="*/ 713888 h 1849426"/>
                <a:gd name="connsiteX1297" fmla="*/ 1910586 w 6386648"/>
                <a:gd name="connsiteY1297" fmla="*/ 731913 h 1849426"/>
                <a:gd name="connsiteX1298" fmla="*/ 1892562 w 6386648"/>
                <a:gd name="connsiteY1298" fmla="*/ 713888 h 1849426"/>
                <a:gd name="connsiteX1299" fmla="*/ 1910586 w 6386648"/>
                <a:gd name="connsiteY1299" fmla="*/ 695864 h 1849426"/>
                <a:gd name="connsiteX1300" fmla="*/ 3833190 w 6386648"/>
                <a:gd name="connsiteY1300" fmla="*/ 689856 h 1849426"/>
                <a:gd name="connsiteX1301" fmla="*/ 3851215 w 6386648"/>
                <a:gd name="connsiteY1301" fmla="*/ 707880 h 1849426"/>
                <a:gd name="connsiteX1302" fmla="*/ 3833190 w 6386648"/>
                <a:gd name="connsiteY1302" fmla="*/ 725905 h 1849426"/>
                <a:gd name="connsiteX1303" fmla="*/ 3815166 w 6386648"/>
                <a:gd name="connsiteY1303" fmla="*/ 707880 h 1849426"/>
                <a:gd name="connsiteX1304" fmla="*/ 3833190 w 6386648"/>
                <a:gd name="connsiteY1304" fmla="*/ 689856 h 1849426"/>
                <a:gd name="connsiteX1305" fmla="*/ 2787774 w 6386648"/>
                <a:gd name="connsiteY1305" fmla="*/ 689856 h 1849426"/>
                <a:gd name="connsiteX1306" fmla="*/ 2805799 w 6386648"/>
                <a:gd name="connsiteY1306" fmla="*/ 707880 h 1849426"/>
                <a:gd name="connsiteX1307" fmla="*/ 2787774 w 6386648"/>
                <a:gd name="connsiteY1307" fmla="*/ 725905 h 1849426"/>
                <a:gd name="connsiteX1308" fmla="*/ 2769750 w 6386648"/>
                <a:gd name="connsiteY1308" fmla="*/ 707880 h 1849426"/>
                <a:gd name="connsiteX1309" fmla="*/ 2787774 w 6386648"/>
                <a:gd name="connsiteY1309" fmla="*/ 689856 h 1849426"/>
                <a:gd name="connsiteX1310" fmla="*/ 5737768 w 6386648"/>
                <a:gd name="connsiteY1310" fmla="*/ 677840 h 1849426"/>
                <a:gd name="connsiteX1311" fmla="*/ 5755793 w 6386648"/>
                <a:gd name="connsiteY1311" fmla="*/ 695865 h 1849426"/>
                <a:gd name="connsiteX1312" fmla="*/ 5737768 w 6386648"/>
                <a:gd name="connsiteY1312" fmla="*/ 713889 h 1849426"/>
                <a:gd name="connsiteX1313" fmla="*/ 5719744 w 6386648"/>
                <a:gd name="connsiteY1313" fmla="*/ 695865 h 1849426"/>
                <a:gd name="connsiteX1314" fmla="*/ 5737768 w 6386648"/>
                <a:gd name="connsiteY1314" fmla="*/ 677840 h 1849426"/>
                <a:gd name="connsiteX1315" fmla="*/ 781057 w 6386648"/>
                <a:gd name="connsiteY1315" fmla="*/ 677840 h 1849426"/>
                <a:gd name="connsiteX1316" fmla="*/ 799082 w 6386648"/>
                <a:gd name="connsiteY1316" fmla="*/ 695865 h 1849426"/>
                <a:gd name="connsiteX1317" fmla="*/ 781057 w 6386648"/>
                <a:gd name="connsiteY1317" fmla="*/ 713889 h 1849426"/>
                <a:gd name="connsiteX1318" fmla="*/ 763033 w 6386648"/>
                <a:gd name="connsiteY1318" fmla="*/ 695865 h 1849426"/>
                <a:gd name="connsiteX1319" fmla="*/ 781057 w 6386648"/>
                <a:gd name="connsiteY1319" fmla="*/ 677840 h 1849426"/>
                <a:gd name="connsiteX1320" fmla="*/ 276373 w 6386648"/>
                <a:gd name="connsiteY1320" fmla="*/ 677840 h 1849426"/>
                <a:gd name="connsiteX1321" fmla="*/ 294398 w 6386648"/>
                <a:gd name="connsiteY1321" fmla="*/ 695865 h 1849426"/>
                <a:gd name="connsiteX1322" fmla="*/ 276373 w 6386648"/>
                <a:gd name="connsiteY1322" fmla="*/ 713889 h 1849426"/>
                <a:gd name="connsiteX1323" fmla="*/ 258349 w 6386648"/>
                <a:gd name="connsiteY1323" fmla="*/ 695865 h 1849426"/>
                <a:gd name="connsiteX1324" fmla="*/ 276373 w 6386648"/>
                <a:gd name="connsiteY1324" fmla="*/ 677840 h 1849426"/>
                <a:gd name="connsiteX1325" fmla="*/ 1784415 w 6386648"/>
                <a:gd name="connsiteY1325" fmla="*/ 671832 h 1849426"/>
                <a:gd name="connsiteX1326" fmla="*/ 1802440 w 6386648"/>
                <a:gd name="connsiteY1326" fmla="*/ 689856 h 1849426"/>
                <a:gd name="connsiteX1327" fmla="*/ 1784415 w 6386648"/>
                <a:gd name="connsiteY1327" fmla="*/ 707881 h 1849426"/>
                <a:gd name="connsiteX1328" fmla="*/ 1766391 w 6386648"/>
                <a:gd name="connsiteY1328" fmla="*/ 689856 h 1849426"/>
                <a:gd name="connsiteX1329" fmla="*/ 1784415 w 6386648"/>
                <a:gd name="connsiteY1329" fmla="*/ 671832 h 1849426"/>
                <a:gd name="connsiteX1330" fmla="*/ 3713027 w 6386648"/>
                <a:gd name="connsiteY1330" fmla="*/ 665824 h 1849426"/>
                <a:gd name="connsiteX1331" fmla="*/ 3731052 w 6386648"/>
                <a:gd name="connsiteY1331" fmla="*/ 683848 h 1849426"/>
                <a:gd name="connsiteX1332" fmla="*/ 3713027 w 6386648"/>
                <a:gd name="connsiteY1332" fmla="*/ 701873 h 1849426"/>
                <a:gd name="connsiteX1333" fmla="*/ 3695003 w 6386648"/>
                <a:gd name="connsiteY1333" fmla="*/ 683848 h 1849426"/>
                <a:gd name="connsiteX1334" fmla="*/ 3713027 w 6386648"/>
                <a:gd name="connsiteY1334" fmla="*/ 665824 h 1849426"/>
                <a:gd name="connsiteX1335" fmla="*/ 3274433 w 6386648"/>
                <a:gd name="connsiteY1335" fmla="*/ 665824 h 1849426"/>
                <a:gd name="connsiteX1336" fmla="*/ 3292458 w 6386648"/>
                <a:gd name="connsiteY1336" fmla="*/ 683848 h 1849426"/>
                <a:gd name="connsiteX1337" fmla="*/ 3274433 w 6386648"/>
                <a:gd name="connsiteY1337" fmla="*/ 701873 h 1849426"/>
                <a:gd name="connsiteX1338" fmla="*/ 3256409 w 6386648"/>
                <a:gd name="connsiteY1338" fmla="*/ 683848 h 1849426"/>
                <a:gd name="connsiteX1339" fmla="*/ 3274433 w 6386648"/>
                <a:gd name="connsiteY1339" fmla="*/ 665824 h 1849426"/>
                <a:gd name="connsiteX1340" fmla="*/ 1291748 w 6386648"/>
                <a:gd name="connsiteY1340" fmla="*/ 665824 h 1849426"/>
                <a:gd name="connsiteX1341" fmla="*/ 1309773 w 6386648"/>
                <a:gd name="connsiteY1341" fmla="*/ 683848 h 1849426"/>
                <a:gd name="connsiteX1342" fmla="*/ 1291748 w 6386648"/>
                <a:gd name="connsiteY1342" fmla="*/ 701873 h 1849426"/>
                <a:gd name="connsiteX1343" fmla="*/ 1273724 w 6386648"/>
                <a:gd name="connsiteY1343" fmla="*/ 683848 h 1849426"/>
                <a:gd name="connsiteX1344" fmla="*/ 1291748 w 6386648"/>
                <a:gd name="connsiteY1344" fmla="*/ 665824 h 1849426"/>
                <a:gd name="connsiteX1345" fmla="*/ 636862 w 6386648"/>
                <a:gd name="connsiteY1345" fmla="*/ 665824 h 1849426"/>
                <a:gd name="connsiteX1346" fmla="*/ 654887 w 6386648"/>
                <a:gd name="connsiteY1346" fmla="*/ 683848 h 1849426"/>
                <a:gd name="connsiteX1347" fmla="*/ 636862 w 6386648"/>
                <a:gd name="connsiteY1347" fmla="*/ 701873 h 1849426"/>
                <a:gd name="connsiteX1348" fmla="*/ 618838 w 6386648"/>
                <a:gd name="connsiteY1348" fmla="*/ 683848 h 1849426"/>
                <a:gd name="connsiteX1349" fmla="*/ 636862 w 6386648"/>
                <a:gd name="connsiteY1349" fmla="*/ 665824 h 1849426"/>
                <a:gd name="connsiteX1350" fmla="*/ 3172295 w 6386648"/>
                <a:gd name="connsiteY1350" fmla="*/ 659815 h 1849426"/>
                <a:gd name="connsiteX1351" fmla="*/ 3190320 w 6386648"/>
                <a:gd name="connsiteY1351" fmla="*/ 677839 h 1849426"/>
                <a:gd name="connsiteX1352" fmla="*/ 3172295 w 6386648"/>
                <a:gd name="connsiteY1352" fmla="*/ 695864 h 1849426"/>
                <a:gd name="connsiteX1353" fmla="*/ 3154271 w 6386648"/>
                <a:gd name="connsiteY1353" fmla="*/ 677839 h 1849426"/>
                <a:gd name="connsiteX1354" fmla="*/ 3172295 w 6386648"/>
                <a:gd name="connsiteY1354" fmla="*/ 659815 h 1849426"/>
                <a:gd name="connsiteX1355" fmla="*/ 6314550 w 6386648"/>
                <a:gd name="connsiteY1355" fmla="*/ 647799 h 1849426"/>
                <a:gd name="connsiteX1356" fmla="*/ 6332574 w 6386648"/>
                <a:gd name="connsiteY1356" fmla="*/ 665824 h 1849426"/>
                <a:gd name="connsiteX1357" fmla="*/ 6314550 w 6386648"/>
                <a:gd name="connsiteY1357" fmla="*/ 683848 h 1849426"/>
                <a:gd name="connsiteX1358" fmla="*/ 6296525 w 6386648"/>
                <a:gd name="connsiteY1358" fmla="*/ 665824 h 1849426"/>
                <a:gd name="connsiteX1359" fmla="*/ 6314550 w 6386648"/>
                <a:gd name="connsiteY1359" fmla="*/ 647799 h 1849426"/>
                <a:gd name="connsiteX1360" fmla="*/ 3040116 w 6386648"/>
                <a:gd name="connsiteY1360" fmla="*/ 647799 h 1849426"/>
                <a:gd name="connsiteX1361" fmla="*/ 3058141 w 6386648"/>
                <a:gd name="connsiteY1361" fmla="*/ 665824 h 1849426"/>
                <a:gd name="connsiteX1362" fmla="*/ 3040116 w 6386648"/>
                <a:gd name="connsiteY1362" fmla="*/ 683848 h 1849426"/>
                <a:gd name="connsiteX1363" fmla="*/ 3022092 w 6386648"/>
                <a:gd name="connsiteY1363" fmla="*/ 665824 h 1849426"/>
                <a:gd name="connsiteX1364" fmla="*/ 3040116 w 6386648"/>
                <a:gd name="connsiteY1364" fmla="*/ 647799 h 1849426"/>
                <a:gd name="connsiteX1365" fmla="*/ 4025450 w 6386648"/>
                <a:gd name="connsiteY1365" fmla="*/ 641791 h 1849426"/>
                <a:gd name="connsiteX1366" fmla="*/ 4043475 w 6386648"/>
                <a:gd name="connsiteY1366" fmla="*/ 659815 h 1849426"/>
                <a:gd name="connsiteX1367" fmla="*/ 4025450 w 6386648"/>
                <a:gd name="connsiteY1367" fmla="*/ 677840 h 1849426"/>
                <a:gd name="connsiteX1368" fmla="*/ 4007426 w 6386648"/>
                <a:gd name="connsiteY1368" fmla="*/ 659815 h 1849426"/>
                <a:gd name="connsiteX1369" fmla="*/ 4025450 w 6386648"/>
                <a:gd name="connsiteY1369" fmla="*/ 641791 h 1849426"/>
                <a:gd name="connsiteX1370" fmla="*/ 5948053 w 6386648"/>
                <a:gd name="connsiteY1370" fmla="*/ 629775 h 1849426"/>
                <a:gd name="connsiteX1371" fmla="*/ 5966078 w 6386648"/>
                <a:gd name="connsiteY1371" fmla="*/ 647799 h 1849426"/>
                <a:gd name="connsiteX1372" fmla="*/ 5948053 w 6386648"/>
                <a:gd name="connsiteY1372" fmla="*/ 665824 h 1849426"/>
                <a:gd name="connsiteX1373" fmla="*/ 5930029 w 6386648"/>
                <a:gd name="connsiteY1373" fmla="*/ 647799 h 1849426"/>
                <a:gd name="connsiteX1374" fmla="*/ 5948053 w 6386648"/>
                <a:gd name="connsiteY1374" fmla="*/ 629775 h 1849426"/>
                <a:gd name="connsiteX1375" fmla="*/ 2673619 w 6386648"/>
                <a:gd name="connsiteY1375" fmla="*/ 629775 h 1849426"/>
                <a:gd name="connsiteX1376" fmla="*/ 2691644 w 6386648"/>
                <a:gd name="connsiteY1376" fmla="*/ 647799 h 1849426"/>
                <a:gd name="connsiteX1377" fmla="*/ 2673619 w 6386648"/>
                <a:gd name="connsiteY1377" fmla="*/ 665824 h 1849426"/>
                <a:gd name="connsiteX1378" fmla="*/ 2655595 w 6386648"/>
                <a:gd name="connsiteY1378" fmla="*/ 647799 h 1849426"/>
                <a:gd name="connsiteX1379" fmla="*/ 2673619 w 6386648"/>
                <a:gd name="connsiteY1379" fmla="*/ 629775 h 1849426"/>
                <a:gd name="connsiteX1380" fmla="*/ 2331156 w 6386648"/>
                <a:gd name="connsiteY1380" fmla="*/ 629775 h 1849426"/>
                <a:gd name="connsiteX1381" fmla="*/ 2349181 w 6386648"/>
                <a:gd name="connsiteY1381" fmla="*/ 647799 h 1849426"/>
                <a:gd name="connsiteX1382" fmla="*/ 2331156 w 6386648"/>
                <a:gd name="connsiteY1382" fmla="*/ 665824 h 1849426"/>
                <a:gd name="connsiteX1383" fmla="*/ 2313132 w 6386648"/>
                <a:gd name="connsiteY1383" fmla="*/ 647799 h 1849426"/>
                <a:gd name="connsiteX1384" fmla="*/ 2331156 w 6386648"/>
                <a:gd name="connsiteY1384" fmla="*/ 629775 h 1849426"/>
                <a:gd name="connsiteX1385" fmla="*/ 1514049 w 6386648"/>
                <a:gd name="connsiteY1385" fmla="*/ 629775 h 1849426"/>
                <a:gd name="connsiteX1386" fmla="*/ 1532074 w 6386648"/>
                <a:gd name="connsiteY1386" fmla="*/ 647799 h 1849426"/>
                <a:gd name="connsiteX1387" fmla="*/ 1514049 w 6386648"/>
                <a:gd name="connsiteY1387" fmla="*/ 665824 h 1849426"/>
                <a:gd name="connsiteX1388" fmla="*/ 1496025 w 6386648"/>
                <a:gd name="connsiteY1388" fmla="*/ 647799 h 1849426"/>
                <a:gd name="connsiteX1389" fmla="*/ 1514049 w 6386648"/>
                <a:gd name="connsiteY1389" fmla="*/ 629775 h 1849426"/>
                <a:gd name="connsiteX1390" fmla="*/ 901219 w 6386648"/>
                <a:gd name="connsiteY1390" fmla="*/ 629775 h 1849426"/>
                <a:gd name="connsiteX1391" fmla="*/ 919244 w 6386648"/>
                <a:gd name="connsiteY1391" fmla="*/ 647799 h 1849426"/>
                <a:gd name="connsiteX1392" fmla="*/ 901219 w 6386648"/>
                <a:gd name="connsiteY1392" fmla="*/ 665824 h 1849426"/>
                <a:gd name="connsiteX1393" fmla="*/ 883195 w 6386648"/>
                <a:gd name="connsiteY1393" fmla="*/ 647799 h 1849426"/>
                <a:gd name="connsiteX1394" fmla="*/ 901219 w 6386648"/>
                <a:gd name="connsiteY1394" fmla="*/ 629775 h 1849426"/>
                <a:gd name="connsiteX1395" fmla="*/ 5827891 w 6386648"/>
                <a:gd name="connsiteY1395" fmla="*/ 617758 h 1849426"/>
                <a:gd name="connsiteX1396" fmla="*/ 5845916 w 6386648"/>
                <a:gd name="connsiteY1396" fmla="*/ 635783 h 1849426"/>
                <a:gd name="connsiteX1397" fmla="*/ 5827891 w 6386648"/>
                <a:gd name="connsiteY1397" fmla="*/ 653807 h 1849426"/>
                <a:gd name="connsiteX1398" fmla="*/ 5809867 w 6386648"/>
                <a:gd name="connsiteY1398" fmla="*/ 635783 h 1849426"/>
                <a:gd name="connsiteX1399" fmla="*/ 5827891 w 6386648"/>
                <a:gd name="connsiteY1399" fmla="*/ 617758 h 1849426"/>
                <a:gd name="connsiteX1400" fmla="*/ 2469343 w 6386648"/>
                <a:gd name="connsiteY1400" fmla="*/ 617758 h 1849426"/>
                <a:gd name="connsiteX1401" fmla="*/ 2487368 w 6386648"/>
                <a:gd name="connsiteY1401" fmla="*/ 635783 h 1849426"/>
                <a:gd name="connsiteX1402" fmla="*/ 2469343 w 6386648"/>
                <a:gd name="connsiteY1402" fmla="*/ 653807 h 1849426"/>
                <a:gd name="connsiteX1403" fmla="*/ 2451319 w 6386648"/>
                <a:gd name="connsiteY1403" fmla="*/ 635783 h 1849426"/>
                <a:gd name="connsiteX1404" fmla="*/ 2469343 w 6386648"/>
                <a:gd name="connsiteY1404" fmla="*/ 617758 h 1849426"/>
                <a:gd name="connsiteX1405" fmla="*/ 6110273 w 6386648"/>
                <a:gd name="connsiteY1405" fmla="*/ 611750 h 1849426"/>
                <a:gd name="connsiteX1406" fmla="*/ 6128298 w 6386648"/>
                <a:gd name="connsiteY1406" fmla="*/ 629774 h 1849426"/>
                <a:gd name="connsiteX1407" fmla="*/ 6110273 w 6386648"/>
                <a:gd name="connsiteY1407" fmla="*/ 647799 h 1849426"/>
                <a:gd name="connsiteX1408" fmla="*/ 6092248 w 6386648"/>
                <a:gd name="connsiteY1408" fmla="*/ 629774 h 1849426"/>
                <a:gd name="connsiteX1409" fmla="*/ 6110273 w 6386648"/>
                <a:gd name="connsiteY1409" fmla="*/ 611750 h 1849426"/>
                <a:gd name="connsiteX1410" fmla="*/ 3598872 w 6386648"/>
                <a:gd name="connsiteY1410" fmla="*/ 611750 h 1849426"/>
                <a:gd name="connsiteX1411" fmla="*/ 3616897 w 6386648"/>
                <a:gd name="connsiteY1411" fmla="*/ 629774 h 1849426"/>
                <a:gd name="connsiteX1412" fmla="*/ 3598872 w 6386648"/>
                <a:gd name="connsiteY1412" fmla="*/ 647799 h 1849426"/>
                <a:gd name="connsiteX1413" fmla="*/ 3580848 w 6386648"/>
                <a:gd name="connsiteY1413" fmla="*/ 629774 h 1849426"/>
                <a:gd name="connsiteX1414" fmla="*/ 3598872 w 6386648"/>
                <a:gd name="connsiteY1414" fmla="*/ 611750 h 1849426"/>
                <a:gd name="connsiteX1415" fmla="*/ 2150912 w 6386648"/>
                <a:gd name="connsiteY1415" fmla="*/ 611750 h 1849426"/>
                <a:gd name="connsiteX1416" fmla="*/ 2168937 w 6386648"/>
                <a:gd name="connsiteY1416" fmla="*/ 629774 h 1849426"/>
                <a:gd name="connsiteX1417" fmla="*/ 2150912 w 6386648"/>
                <a:gd name="connsiteY1417" fmla="*/ 647799 h 1849426"/>
                <a:gd name="connsiteX1418" fmla="*/ 2132888 w 6386648"/>
                <a:gd name="connsiteY1418" fmla="*/ 629774 h 1849426"/>
                <a:gd name="connsiteX1419" fmla="*/ 2150912 w 6386648"/>
                <a:gd name="connsiteY1419" fmla="*/ 611750 h 1849426"/>
                <a:gd name="connsiteX1420" fmla="*/ 2036758 w 6386648"/>
                <a:gd name="connsiteY1420" fmla="*/ 605742 h 1849426"/>
                <a:gd name="connsiteX1421" fmla="*/ 2054782 w 6386648"/>
                <a:gd name="connsiteY1421" fmla="*/ 623766 h 1849426"/>
                <a:gd name="connsiteX1422" fmla="*/ 2036758 w 6386648"/>
                <a:gd name="connsiteY1422" fmla="*/ 641791 h 1849426"/>
                <a:gd name="connsiteX1423" fmla="*/ 2018733 w 6386648"/>
                <a:gd name="connsiteY1423" fmla="*/ 623766 h 1849426"/>
                <a:gd name="connsiteX1424" fmla="*/ 2036758 w 6386648"/>
                <a:gd name="connsiteY1424" fmla="*/ 605742 h 1849426"/>
                <a:gd name="connsiteX1425" fmla="*/ 1652236 w 6386648"/>
                <a:gd name="connsiteY1425" fmla="*/ 605742 h 1849426"/>
                <a:gd name="connsiteX1426" fmla="*/ 1670261 w 6386648"/>
                <a:gd name="connsiteY1426" fmla="*/ 623766 h 1849426"/>
                <a:gd name="connsiteX1427" fmla="*/ 1652236 w 6386648"/>
                <a:gd name="connsiteY1427" fmla="*/ 641791 h 1849426"/>
                <a:gd name="connsiteX1428" fmla="*/ 1634212 w 6386648"/>
                <a:gd name="connsiteY1428" fmla="*/ 623766 h 1849426"/>
                <a:gd name="connsiteX1429" fmla="*/ 1652236 w 6386648"/>
                <a:gd name="connsiteY1429" fmla="*/ 605742 h 1849426"/>
                <a:gd name="connsiteX1430" fmla="*/ 1027390 w 6386648"/>
                <a:gd name="connsiteY1430" fmla="*/ 605742 h 1849426"/>
                <a:gd name="connsiteX1431" fmla="*/ 1045415 w 6386648"/>
                <a:gd name="connsiteY1431" fmla="*/ 623766 h 1849426"/>
                <a:gd name="connsiteX1432" fmla="*/ 1027390 w 6386648"/>
                <a:gd name="connsiteY1432" fmla="*/ 641791 h 1849426"/>
                <a:gd name="connsiteX1433" fmla="*/ 1009366 w 6386648"/>
                <a:gd name="connsiteY1433" fmla="*/ 623766 h 1849426"/>
                <a:gd name="connsiteX1434" fmla="*/ 1027390 w 6386648"/>
                <a:gd name="connsiteY1434" fmla="*/ 605742 h 1849426"/>
                <a:gd name="connsiteX1435" fmla="*/ 504684 w 6386648"/>
                <a:gd name="connsiteY1435" fmla="*/ 605742 h 1849426"/>
                <a:gd name="connsiteX1436" fmla="*/ 522708 w 6386648"/>
                <a:gd name="connsiteY1436" fmla="*/ 623766 h 1849426"/>
                <a:gd name="connsiteX1437" fmla="*/ 504684 w 6386648"/>
                <a:gd name="connsiteY1437" fmla="*/ 641791 h 1849426"/>
                <a:gd name="connsiteX1438" fmla="*/ 486659 w 6386648"/>
                <a:gd name="connsiteY1438" fmla="*/ 623766 h 1849426"/>
                <a:gd name="connsiteX1439" fmla="*/ 504684 w 6386648"/>
                <a:gd name="connsiteY1439" fmla="*/ 605742 h 1849426"/>
                <a:gd name="connsiteX1440" fmla="*/ 378512 w 6386648"/>
                <a:gd name="connsiteY1440" fmla="*/ 605742 h 1849426"/>
                <a:gd name="connsiteX1441" fmla="*/ 396537 w 6386648"/>
                <a:gd name="connsiteY1441" fmla="*/ 623766 h 1849426"/>
                <a:gd name="connsiteX1442" fmla="*/ 378512 w 6386648"/>
                <a:gd name="connsiteY1442" fmla="*/ 641791 h 1849426"/>
                <a:gd name="connsiteX1443" fmla="*/ 360488 w 6386648"/>
                <a:gd name="connsiteY1443" fmla="*/ 623766 h 1849426"/>
                <a:gd name="connsiteX1444" fmla="*/ 378512 w 6386648"/>
                <a:gd name="connsiteY1444" fmla="*/ 605742 h 1849426"/>
                <a:gd name="connsiteX1445" fmla="*/ 3358547 w 6386648"/>
                <a:gd name="connsiteY1445" fmla="*/ 599734 h 1849426"/>
                <a:gd name="connsiteX1446" fmla="*/ 3376572 w 6386648"/>
                <a:gd name="connsiteY1446" fmla="*/ 617758 h 1849426"/>
                <a:gd name="connsiteX1447" fmla="*/ 3358547 w 6386648"/>
                <a:gd name="connsiteY1447" fmla="*/ 635783 h 1849426"/>
                <a:gd name="connsiteX1448" fmla="*/ 3340523 w 6386648"/>
                <a:gd name="connsiteY1448" fmla="*/ 617758 h 1849426"/>
                <a:gd name="connsiteX1449" fmla="*/ 3358547 w 6386648"/>
                <a:gd name="connsiteY1449" fmla="*/ 599734 h 1849426"/>
                <a:gd name="connsiteX1450" fmla="*/ 3887263 w 6386648"/>
                <a:gd name="connsiteY1450" fmla="*/ 593726 h 1849426"/>
                <a:gd name="connsiteX1451" fmla="*/ 3905288 w 6386648"/>
                <a:gd name="connsiteY1451" fmla="*/ 611750 h 1849426"/>
                <a:gd name="connsiteX1452" fmla="*/ 3887263 w 6386648"/>
                <a:gd name="connsiteY1452" fmla="*/ 629775 h 1849426"/>
                <a:gd name="connsiteX1453" fmla="*/ 3869238 w 6386648"/>
                <a:gd name="connsiteY1453" fmla="*/ 611750 h 1849426"/>
                <a:gd name="connsiteX1454" fmla="*/ 3887263 w 6386648"/>
                <a:gd name="connsiteY1454" fmla="*/ 593726 h 1849426"/>
                <a:gd name="connsiteX1455" fmla="*/ 5623614 w 6386648"/>
                <a:gd name="connsiteY1455" fmla="*/ 587718 h 1849426"/>
                <a:gd name="connsiteX1456" fmla="*/ 5641639 w 6386648"/>
                <a:gd name="connsiteY1456" fmla="*/ 605743 h 1849426"/>
                <a:gd name="connsiteX1457" fmla="*/ 5623614 w 6386648"/>
                <a:gd name="connsiteY1457" fmla="*/ 623767 h 1849426"/>
                <a:gd name="connsiteX1458" fmla="*/ 5605590 w 6386648"/>
                <a:gd name="connsiteY1458" fmla="*/ 605743 h 1849426"/>
                <a:gd name="connsiteX1459" fmla="*/ 5623614 w 6386648"/>
                <a:gd name="connsiteY1459" fmla="*/ 587718 h 1849426"/>
                <a:gd name="connsiteX1460" fmla="*/ 4157629 w 6386648"/>
                <a:gd name="connsiteY1460" fmla="*/ 587718 h 1849426"/>
                <a:gd name="connsiteX1461" fmla="*/ 4175654 w 6386648"/>
                <a:gd name="connsiteY1461" fmla="*/ 605743 h 1849426"/>
                <a:gd name="connsiteX1462" fmla="*/ 4157629 w 6386648"/>
                <a:gd name="connsiteY1462" fmla="*/ 623767 h 1849426"/>
                <a:gd name="connsiteX1463" fmla="*/ 4139604 w 6386648"/>
                <a:gd name="connsiteY1463" fmla="*/ 605743 h 1849426"/>
                <a:gd name="connsiteX1464" fmla="*/ 4157629 w 6386648"/>
                <a:gd name="connsiteY1464" fmla="*/ 587718 h 1849426"/>
                <a:gd name="connsiteX1465" fmla="*/ 1886555 w 6386648"/>
                <a:gd name="connsiteY1465" fmla="*/ 587718 h 1849426"/>
                <a:gd name="connsiteX1466" fmla="*/ 1904579 w 6386648"/>
                <a:gd name="connsiteY1466" fmla="*/ 605743 h 1849426"/>
                <a:gd name="connsiteX1467" fmla="*/ 1886555 w 6386648"/>
                <a:gd name="connsiteY1467" fmla="*/ 623767 h 1849426"/>
                <a:gd name="connsiteX1468" fmla="*/ 1868530 w 6386648"/>
                <a:gd name="connsiteY1468" fmla="*/ 605743 h 1849426"/>
                <a:gd name="connsiteX1469" fmla="*/ 1886555 w 6386648"/>
                <a:gd name="connsiteY1469" fmla="*/ 587718 h 1849426"/>
                <a:gd name="connsiteX1470" fmla="*/ 1147553 w 6386648"/>
                <a:gd name="connsiteY1470" fmla="*/ 587718 h 1849426"/>
                <a:gd name="connsiteX1471" fmla="*/ 1165578 w 6386648"/>
                <a:gd name="connsiteY1471" fmla="*/ 605743 h 1849426"/>
                <a:gd name="connsiteX1472" fmla="*/ 1147553 w 6386648"/>
                <a:gd name="connsiteY1472" fmla="*/ 623767 h 1849426"/>
                <a:gd name="connsiteX1473" fmla="*/ 1129529 w 6386648"/>
                <a:gd name="connsiteY1473" fmla="*/ 605743 h 1849426"/>
                <a:gd name="connsiteX1474" fmla="*/ 1147553 w 6386648"/>
                <a:gd name="connsiteY1474" fmla="*/ 587718 h 1849426"/>
                <a:gd name="connsiteX1475" fmla="*/ 6212411 w 6386648"/>
                <a:gd name="connsiteY1475" fmla="*/ 581710 h 1849426"/>
                <a:gd name="connsiteX1476" fmla="*/ 6230436 w 6386648"/>
                <a:gd name="connsiteY1476" fmla="*/ 599734 h 1849426"/>
                <a:gd name="connsiteX1477" fmla="*/ 6212411 w 6386648"/>
                <a:gd name="connsiteY1477" fmla="*/ 617759 h 1849426"/>
                <a:gd name="connsiteX1478" fmla="*/ 6194387 w 6386648"/>
                <a:gd name="connsiteY1478" fmla="*/ 599734 h 1849426"/>
                <a:gd name="connsiteX1479" fmla="*/ 6212411 w 6386648"/>
                <a:gd name="connsiteY1479" fmla="*/ 581710 h 1849426"/>
                <a:gd name="connsiteX1480" fmla="*/ 3478710 w 6386648"/>
                <a:gd name="connsiteY1480" fmla="*/ 581710 h 1849426"/>
                <a:gd name="connsiteX1481" fmla="*/ 3496735 w 6386648"/>
                <a:gd name="connsiteY1481" fmla="*/ 599734 h 1849426"/>
                <a:gd name="connsiteX1482" fmla="*/ 3478710 w 6386648"/>
                <a:gd name="connsiteY1482" fmla="*/ 617759 h 1849426"/>
                <a:gd name="connsiteX1483" fmla="*/ 3460686 w 6386648"/>
                <a:gd name="connsiteY1483" fmla="*/ 599734 h 1849426"/>
                <a:gd name="connsiteX1484" fmla="*/ 3478710 w 6386648"/>
                <a:gd name="connsiteY1484" fmla="*/ 581710 h 1849426"/>
                <a:gd name="connsiteX1485" fmla="*/ 2883904 w 6386648"/>
                <a:gd name="connsiteY1485" fmla="*/ 581710 h 1849426"/>
                <a:gd name="connsiteX1486" fmla="*/ 2901929 w 6386648"/>
                <a:gd name="connsiteY1486" fmla="*/ 599734 h 1849426"/>
                <a:gd name="connsiteX1487" fmla="*/ 2883904 w 6386648"/>
                <a:gd name="connsiteY1487" fmla="*/ 617759 h 1849426"/>
                <a:gd name="connsiteX1488" fmla="*/ 2865880 w 6386648"/>
                <a:gd name="connsiteY1488" fmla="*/ 599734 h 1849426"/>
                <a:gd name="connsiteX1489" fmla="*/ 2883904 w 6386648"/>
                <a:gd name="connsiteY1489" fmla="*/ 581710 h 1849426"/>
                <a:gd name="connsiteX1490" fmla="*/ 4488076 w 6386648"/>
                <a:gd name="connsiteY1490" fmla="*/ 575702 h 1849426"/>
                <a:gd name="connsiteX1491" fmla="*/ 4506101 w 6386648"/>
                <a:gd name="connsiteY1491" fmla="*/ 593726 h 1849426"/>
                <a:gd name="connsiteX1492" fmla="*/ 4488076 w 6386648"/>
                <a:gd name="connsiteY1492" fmla="*/ 611751 h 1849426"/>
                <a:gd name="connsiteX1493" fmla="*/ 4470051 w 6386648"/>
                <a:gd name="connsiteY1493" fmla="*/ 593726 h 1849426"/>
                <a:gd name="connsiteX1494" fmla="*/ 4488076 w 6386648"/>
                <a:gd name="connsiteY1494" fmla="*/ 575702 h 1849426"/>
                <a:gd name="connsiteX1495" fmla="*/ 4313840 w 6386648"/>
                <a:gd name="connsiteY1495" fmla="*/ 575702 h 1849426"/>
                <a:gd name="connsiteX1496" fmla="*/ 4331865 w 6386648"/>
                <a:gd name="connsiteY1496" fmla="*/ 593726 h 1849426"/>
                <a:gd name="connsiteX1497" fmla="*/ 4313840 w 6386648"/>
                <a:gd name="connsiteY1497" fmla="*/ 611751 h 1849426"/>
                <a:gd name="connsiteX1498" fmla="*/ 4295816 w 6386648"/>
                <a:gd name="connsiteY1498" fmla="*/ 593726 h 1849426"/>
                <a:gd name="connsiteX1499" fmla="*/ 4313840 w 6386648"/>
                <a:gd name="connsiteY1499" fmla="*/ 575702 h 1849426"/>
                <a:gd name="connsiteX1500" fmla="*/ 1381870 w 6386648"/>
                <a:gd name="connsiteY1500" fmla="*/ 569693 h 1849426"/>
                <a:gd name="connsiteX1501" fmla="*/ 1399895 w 6386648"/>
                <a:gd name="connsiteY1501" fmla="*/ 587717 h 1849426"/>
                <a:gd name="connsiteX1502" fmla="*/ 1381870 w 6386648"/>
                <a:gd name="connsiteY1502" fmla="*/ 605742 h 1849426"/>
                <a:gd name="connsiteX1503" fmla="*/ 1363846 w 6386648"/>
                <a:gd name="connsiteY1503" fmla="*/ 587717 h 1849426"/>
                <a:gd name="connsiteX1504" fmla="*/ 1381870 w 6386648"/>
                <a:gd name="connsiteY1504" fmla="*/ 569693 h 1849426"/>
                <a:gd name="connsiteX1505" fmla="*/ 126170 w 6386648"/>
                <a:gd name="connsiteY1505" fmla="*/ 563685 h 1849426"/>
                <a:gd name="connsiteX1506" fmla="*/ 144195 w 6386648"/>
                <a:gd name="connsiteY1506" fmla="*/ 581709 h 1849426"/>
                <a:gd name="connsiteX1507" fmla="*/ 126170 w 6386648"/>
                <a:gd name="connsiteY1507" fmla="*/ 599734 h 1849426"/>
                <a:gd name="connsiteX1508" fmla="*/ 108146 w 6386648"/>
                <a:gd name="connsiteY1508" fmla="*/ 581709 h 1849426"/>
                <a:gd name="connsiteX1509" fmla="*/ 126170 w 6386648"/>
                <a:gd name="connsiteY1509" fmla="*/ 563685 h 1849426"/>
                <a:gd name="connsiteX1510" fmla="*/ 2583497 w 6386648"/>
                <a:gd name="connsiteY1510" fmla="*/ 557677 h 1849426"/>
                <a:gd name="connsiteX1511" fmla="*/ 2601522 w 6386648"/>
                <a:gd name="connsiteY1511" fmla="*/ 575702 h 1849426"/>
                <a:gd name="connsiteX1512" fmla="*/ 2583497 w 6386648"/>
                <a:gd name="connsiteY1512" fmla="*/ 593726 h 1849426"/>
                <a:gd name="connsiteX1513" fmla="*/ 2565473 w 6386648"/>
                <a:gd name="connsiteY1513" fmla="*/ 575702 h 1849426"/>
                <a:gd name="connsiteX1514" fmla="*/ 2583497 w 6386648"/>
                <a:gd name="connsiteY1514" fmla="*/ 557677 h 1849426"/>
                <a:gd name="connsiteX1515" fmla="*/ 246333 w 6386648"/>
                <a:gd name="connsiteY1515" fmla="*/ 557677 h 1849426"/>
                <a:gd name="connsiteX1516" fmla="*/ 264358 w 6386648"/>
                <a:gd name="connsiteY1516" fmla="*/ 575702 h 1849426"/>
                <a:gd name="connsiteX1517" fmla="*/ 246333 w 6386648"/>
                <a:gd name="connsiteY1517" fmla="*/ 593726 h 1849426"/>
                <a:gd name="connsiteX1518" fmla="*/ 228309 w 6386648"/>
                <a:gd name="connsiteY1518" fmla="*/ 575702 h 1849426"/>
                <a:gd name="connsiteX1519" fmla="*/ 246333 w 6386648"/>
                <a:gd name="connsiteY1519" fmla="*/ 557677 h 1849426"/>
                <a:gd name="connsiteX1520" fmla="*/ 1736351 w 6386648"/>
                <a:gd name="connsiteY1520" fmla="*/ 551669 h 1849426"/>
                <a:gd name="connsiteX1521" fmla="*/ 1754375 w 6386648"/>
                <a:gd name="connsiteY1521" fmla="*/ 569693 h 1849426"/>
                <a:gd name="connsiteX1522" fmla="*/ 1736351 w 6386648"/>
                <a:gd name="connsiteY1522" fmla="*/ 587718 h 1849426"/>
                <a:gd name="connsiteX1523" fmla="*/ 1718326 w 6386648"/>
                <a:gd name="connsiteY1523" fmla="*/ 569693 h 1849426"/>
                <a:gd name="connsiteX1524" fmla="*/ 1736351 w 6386648"/>
                <a:gd name="connsiteY1524" fmla="*/ 551669 h 1849426"/>
                <a:gd name="connsiteX1525" fmla="*/ 3731051 w 6386648"/>
                <a:gd name="connsiteY1525" fmla="*/ 545661 h 1849426"/>
                <a:gd name="connsiteX1526" fmla="*/ 3749076 w 6386648"/>
                <a:gd name="connsiteY1526" fmla="*/ 563685 h 1849426"/>
                <a:gd name="connsiteX1527" fmla="*/ 3731051 w 6386648"/>
                <a:gd name="connsiteY1527" fmla="*/ 581710 h 1849426"/>
                <a:gd name="connsiteX1528" fmla="*/ 3713027 w 6386648"/>
                <a:gd name="connsiteY1528" fmla="*/ 563685 h 1849426"/>
                <a:gd name="connsiteX1529" fmla="*/ 3731051 w 6386648"/>
                <a:gd name="connsiteY1529" fmla="*/ 545661 h 1849426"/>
                <a:gd name="connsiteX1530" fmla="*/ 2763741 w 6386648"/>
                <a:gd name="connsiteY1530" fmla="*/ 545661 h 1849426"/>
                <a:gd name="connsiteX1531" fmla="*/ 2781766 w 6386648"/>
                <a:gd name="connsiteY1531" fmla="*/ 563685 h 1849426"/>
                <a:gd name="connsiteX1532" fmla="*/ 2763741 w 6386648"/>
                <a:gd name="connsiteY1532" fmla="*/ 581710 h 1849426"/>
                <a:gd name="connsiteX1533" fmla="*/ 2745717 w 6386648"/>
                <a:gd name="connsiteY1533" fmla="*/ 563685 h 1849426"/>
                <a:gd name="connsiteX1534" fmla="*/ 2763741 w 6386648"/>
                <a:gd name="connsiteY1534" fmla="*/ 545661 h 1849426"/>
                <a:gd name="connsiteX1535" fmla="*/ 726984 w 6386648"/>
                <a:gd name="connsiteY1535" fmla="*/ 545661 h 1849426"/>
                <a:gd name="connsiteX1536" fmla="*/ 745009 w 6386648"/>
                <a:gd name="connsiteY1536" fmla="*/ 563685 h 1849426"/>
                <a:gd name="connsiteX1537" fmla="*/ 726984 w 6386648"/>
                <a:gd name="connsiteY1537" fmla="*/ 581710 h 1849426"/>
                <a:gd name="connsiteX1538" fmla="*/ 708960 w 6386648"/>
                <a:gd name="connsiteY1538" fmla="*/ 563685 h 1849426"/>
                <a:gd name="connsiteX1539" fmla="*/ 726984 w 6386648"/>
                <a:gd name="connsiteY1539" fmla="*/ 545661 h 1849426"/>
                <a:gd name="connsiteX1540" fmla="*/ 3136246 w 6386648"/>
                <a:gd name="connsiteY1540" fmla="*/ 539653 h 1849426"/>
                <a:gd name="connsiteX1541" fmla="*/ 3154271 w 6386648"/>
                <a:gd name="connsiteY1541" fmla="*/ 557677 h 1849426"/>
                <a:gd name="connsiteX1542" fmla="*/ 3136246 w 6386648"/>
                <a:gd name="connsiteY1542" fmla="*/ 575702 h 1849426"/>
                <a:gd name="connsiteX1543" fmla="*/ 3118221 w 6386648"/>
                <a:gd name="connsiteY1543" fmla="*/ 557677 h 1849426"/>
                <a:gd name="connsiteX1544" fmla="*/ 3136246 w 6386648"/>
                <a:gd name="connsiteY1544" fmla="*/ 539653 h 1849426"/>
                <a:gd name="connsiteX1545" fmla="*/ 3004067 w 6386648"/>
                <a:gd name="connsiteY1545" fmla="*/ 539653 h 1849426"/>
                <a:gd name="connsiteX1546" fmla="*/ 3022092 w 6386648"/>
                <a:gd name="connsiteY1546" fmla="*/ 557677 h 1849426"/>
                <a:gd name="connsiteX1547" fmla="*/ 3004067 w 6386648"/>
                <a:gd name="connsiteY1547" fmla="*/ 575702 h 1849426"/>
                <a:gd name="connsiteX1548" fmla="*/ 2986043 w 6386648"/>
                <a:gd name="connsiteY1548" fmla="*/ 557677 h 1849426"/>
                <a:gd name="connsiteX1549" fmla="*/ 3004067 w 6386648"/>
                <a:gd name="connsiteY1549" fmla="*/ 539653 h 1849426"/>
                <a:gd name="connsiteX1550" fmla="*/ 835130 w 6386648"/>
                <a:gd name="connsiteY1550" fmla="*/ 539653 h 1849426"/>
                <a:gd name="connsiteX1551" fmla="*/ 847146 w 6386648"/>
                <a:gd name="connsiteY1551" fmla="*/ 551669 h 1849426"/>
                <a:gd name="connsiteX1552" fmla="*/ 835130 w 6386648"/>
                <a:gd name="connsiteY1552" fmla="*/ 563685 h 1849426"/>
                <a:gd name="connsiteX1553" fmla="*/ 823114 w 6386648"/>
                <a:gd name="connsiteY1553" fmla="*/ 551669 h 1849426"/>
                <a:gd name="connsiteX1554" fmla="*/ 835130 w 6386648"/>
                <a:gd name="connsiteY1554" fmla="*/ 539653 h 1849426"/>
                <a:gd name="connsiteX1555" fmla="*/ 612829 w 6386648"/>
                <a:gd name="connsiteY1555" fmla="*/ 539653 h 1849426"/>
                <a:gd name="connsiteX1556" fmla="*/ 630854 w 6386648"/>
                <a:gd name="connsiteY1556" fmla="*/ 557677 h 1849426"/>
                <a:gd name="connsiteX1557" fmla="*/ 612829 w 6386648"/>
                <a:gd name="connsiteY1557" fmla="*/ 575702 h 1849426"/>
                <a:gd name="connsiteX1558" fmla="*/ 594805 w 6386648"/>
                <a:gd name="connsiteY1558" fmla="*/ 557677 h 1849426"/>
                <a:gd name="connsiteX1559" fmla="*/ 612829 w 6386648"/>
                <a:gd name="connsiteY1559" fmla="*/ 539653 h 1849426"/>
                <a:gd name="connsiteX1560" fmla="*/ 6014143 w 6386648"/>
                <a:gd name="connsiteY1560" fmla="*/ 533645 h 1849426"/>
                <a:gd name="connsiteX1561" fmla="*/ 6032168 w 6386648"/>
                <a:gd name="connsiteY1561" fmla="*/ 551669 h 1849426"/>
                <a:gd name="connsiteX1562" fmla="*/ 6014143 w 6386648"/>
                <a:gd name="connsiteY1562" fmla="*/ 569694 h 1849426"/>
                <a:gd name="connsiteX1563" fmla="*/ 5996119 w 6386648"/>
                <a:gd name="connsiteY1563" fmla="*/ 551669 h 1849426"/>
                <a:gd name="connsiteX1564" fmla="*/ 6014143 w 6386648"/>
                <a:gd name="connsiteY1564" fmla="*/ 533645 h 1849426"/>
                <a:gd name="connsiteX1565" fmla="*/ 5725752 w 6386648"/>
                <a:gd name="connsiteY1565" fmla="*/ 533645 h 1849426"/>
                <a:gd name="connsiteX1566" fmla="*/ 5743777 w 6386648"/>
                <a:gd name="connsiteY1566" fmla="*/ 551669 h 1849426"/>
                <a:gd name="connsiteX1567" fmla="*/ 5725752 w 6386648"/>
                <a:gd name="connsiteY1567" fmla="*/ 569694 h 1849426"/>
                <a:gd name="connsiteX1568" fmla="*/ 5707728 w 6386648"/>
                <a:gd name="connsiteY1568" fmla="*/ 551669 h 1849426"/>
                <a:gd name="connsiteX1569" fmla="*/ 5725752 w 6386648"/>
                <a:gd name="connsiteY1569" fmla="*/ 533645 h 1849426"/>
                <a:gd name="connsiteX1570" fmla="*/ 4013434 w 6386648"/>
                <a:gd name="connsiteY1570" fmla="*/ 533645 h 1849426"/>
                <a:gd name="connsiteX1571" fmla="*/ 4031459 w 6386648"/>
                <a:gd name="connsiteY1571" fmla="*/ 551669 h 1849426"/>
                <a:gd name="connsiteX1572" fmla="*/ 4013434 w 6386648"/>
                <a:gd name="connsiteY1572" fmla="*/ 569694 h 1849426"/>
                <a:gd name="connsiteX1573" fmla="*/ 3995410 w 6386648"/>
                <a:gd name="connsiteY1573" fmla="*/ 551669 h 1849426"/>
                <a:gd name="connsiteX1574" fmla="*/ 4013434 w 6386648"/>
                <a:gd name="connsiteY1574" fmla="*/ 533645 h 1849426"/>
                <a:gd name="connsiteX1575" fmla="*/ 2223009 w 6386648"/>
                <a:gd name="connsiteY1575" fmla="*/ 533645 h 1849426"/>
                <a:gd name="connsiteX1576" fmla="*/ 2241034 w 6386648"/>
                <a:gd name="connsiteY1576" fmla="*/ 551669 h 1849426"/>
                <a:gd name="connsiteX1577" fmla="*/ 2223009 w 6386648"/>
                <a:gd name="connsiteY1577" fmla="*/ 569694 h 1849426"/>
                <a:gd name="connsiteX1578" fmla="*/ 2204985 w 6386648"/>
                <a:gd name="connsiteY1578" fmla="*/ 551669 h 1849426"/>
                <a:gd name="connsiteX1579" fmla="*/ 2223009 w 6386648"/>
                <a:gd name="connsiteY1579" fmla="*/ 533645 h 1849426"/>
                <a:gd name="connsiteX1580" fmla="*/ 1249691 w 6386648"/>
                <a:gd name="connsiteY1580" fmla="*/ 533645 h 1849426"/>
                <a:gd name="connsiteX1581" fmla="*/ 1267716 w 6386648"/>
                <a:gd name="connsiteY1581" fmla="*/ 551669 h 1849426"/>
                <a:gd name="connsiteX1582" fmla="*/ 1249691 w 6386648"/>
                <a:gd name="connsiteY1582" fmla="*/ 569694 h 1849426"/>
                <a:gd name="connsiteX1583" fmla="*/ 1231667 w 6386648"/>
                <a:gd name="connsiteY1583" fmla="*/ 551669 h 1849426"/>
                <a:gd name="connsiteX1584" fmla="*/ 1249691 w 6386648"/>
                <a:gd name="connsiteY1584" fmla="*/ 533645 h 1849426"/>
                <a:gd name="connsiteX1585" fmla="*/ 2409261 w 6386648"/>
                <a:gd name="connsiteY1585" fmla="*/ 527636 h 1849426"/>
                <a:gd name="connsiteX1586" fmla="*/ 2427286 w 6386648"/>
                <a:gd name="connsiteY1586" fmla="*/ 545661 h 1849426"/>
                <a:gd name="connsiteX1587" fmla="*/ 2409261 w 6386648"/>
                <a:gd name="connsiteY1587" fmla="*/ 563685 h 1849426"/>
                <a:gd name="connsiteX1588" fmla="*/ 2391237 w 6386648"/>
                <a:gd name="connsiteY1588" fmla="*/ 545661 h 1849426"/>
                <a:gd name="connsiteX1589" fmla="*/ 2409261 w 6386648"/>
                <a:gd name="connsiteY1589" fmla="*/ 527636 h 1849426"/>
                <a:gd name="connsiteX1590" fmla="*/ 5527484 w 6386648"/>
                <a:gd name="connsiteY1590" fmla="*/ 521628 h 1849426"/>
                <a:gd name="connsiteX1591" fmla="*/ 5545509 w 6386648"/>
                <a:gd name="connsiteY1591" fmla="*/ 539652 h 1849426"/>
                <a:gd name="connsiteX1592" fmla="*/ 5527484 w 6386648"/>
                <a:gd name="connsiteY1592" fmla="*/ 557677 h 1849426"/>
                <a:gd name="connsiteX1593" fmla="*/ 5509460 w 6386648"/>
                <a:gd name="connsiteY1593" fmla="*/ 539652 h 1849426"/>
                <a:gd name="connsiteX1594" fmla="*/ 5527484 w 6386648"/>
                <a:gd name="connsiteY1594" fmla="*/ 521628 h 1849426"/>
                <a:gd name="connsiteX1595" fmla="*/ 4830540 w 6386648"/>
                <a:gd name="connsiteY1595" fmla="*/ 521628 h 1849426"/>
                <a:gd name="connsiteX1596" fmla="*/ 4848565 w 6386648"/>
                <a:gd name="connsiteY1596" fmla="*/ 539652 h 1849426"/>
                <a:gd name="connsiteX1597" fmla="*/ 4830540 w 6386648"/>
                <a:gd name="connsiteY1597" fmla="*/ 557677 h 1849426"/>
                <a:gd name="connsiteX1598" fmla="*/ 4812516 w 6386648"/>
                <a:gd name="connsiteY1598" fmla="*/ 539652 h 1849426"/>
                <a:gd name="connsiteX1599" fmla="*/ 4830540 w 6386648"/>
                <a:gd name="connsiteY1599" fmla="*/ 521628 h 1849426"/>
                <a:gd name="connsiteX1600" fmla="*/ 1514049 w 6386648"/>
                <a:gd name="connsiteY1600" fmla="*/ 521628 h 1849426"/>
                <a:gd name="connsiteX1601" fmla="*/ 1532074 w 6386648"/>
                <a:gd name="connsiteY1601" fmla="*/ 539652 h 1849426"/>
                <a:gd name="connsiteX1602" fmla="*/ 1514049 w 6386648"/>
                <a:gd name="connsiteY1602" fmla="*/ 557677 h 1849426"/>
                <a:gd name="connsiteX1603" fmla="*/ 1496025 w 6386648"/>
                <a:gd name="connsiteY1603" fmla="*/ 539652 h 1849426"/>
                <a:gd name="connsiteX1604" fmla="*/ 1514049 w 6386648"/>
                <a:gd name="connsiteY1604" fmla="*/ 521628 h 1849426"/>
                <a:gd name="connsiteX1605" fmla="*/ 6332574 w 6386648"/>
                <a:gd name="connsiteY1605" fmla="*/ 515620 h 1849426"/>
                <a:gd name="connsiteX1606" fmla="*/ 6350598 w 6386648"/>
                <a:gd name="connsiteY1606" fmla="*/ 533644 h 1849426"/>
                <a:gd name="connsiteX1607" fmla="*/ 6332574 w 6386648"/>
                <a:gd name="connsiteY1607" fmla="*/ 551669 h 1849426"/>
                <a:gd name="connsiteX1608" fmla="*/ 6314549 w 6386648"/>
                <a:gd name="connsiteY1608" fmla="*/ 533644 h 1849426"/>
                <a:gd name="connsiteX1609" fmla="*/ 6332574 w 6386648"/>
                <a:gd name="connsiteY1609" fmla="*/ 515620 h 1849426"/>
                <a:gd name="connsiteX1610" fmla="*/ 5893980 w 6386648"/>
                <a:gd name="connsiteY1610" fmla="*/ 509612 h 1849426"/>
                <a:gd name="connsiteX1611" fmla="*/ 5912005 w 6386648"/>
                <a:gd name="connsiteY1611" fmla="*/ 527636 h 1849426"/>
                <a:gd name="connsiteX1612" fmla="*/ 5893980 w 6386648"/>
                <a:gd name="connsiteY1612" fmla="*/ 545661 h 1849426"/>
                <a:gd name="connsiteX1613" fmla="*/ 5875956 w 6386648"/>
                <a:gd name="connsiteY1613" fmla="*/ 527636 h 1849426"/>
                <a:gd name="connsiteX1614" fmla="*/ 5893980 w 6386648"/>
                <a:gd name="connsiteY1614" fmla="*/ 509612 h 1849426"/>
                <a:gd name="connsiteX1615" fmla="*/ 3244392 w 6386648"/>
                <a:gd name="connsiteY1615" fmla="*/ 509612 h 1849426"/>
                <a:gd name="connsiteX1616" fmla="*/ 3262417 w 6386648"/>
                <a:gd name="connsiteY1616" fmla="*/ 527636 h 1849426"/>
                <a:gd name="connsiteX1617" fmla="*/ 3244392 w 6386648"/>
                <a:gd name="connsiteY1617" fmla="*/ 545661 h 1849426"/>
                <a:gd name="connsiteX1618" fmla="*/ 3226368 w 6386648"/>
                <a:gd name="connsiteY1618" fmla="*/ 527636 h 1849426"/>
                <a:gd name="connsiteX1619" fmla="*/ 3244392 w 6386648"/>
                <a:gd name="connsiteY1619" fmla="*/ 509612 h 1849426"/>
                <a:gd name="connsiteX1620" fmla="*/ 1982684 w 6386648"/>
                <a:gd name="connsiteY1620" fmla="*/ 509612 h 1849426"/>
                <a:gd name="connsiteX1621" fmla="*/ 2000709 w 6386648"/>
                <a:gd name="connsiteY1621" fmla="*/ 527636 h 1849426"/>
                <a:gd name="connsiteX1622" fmla="*/ 1982684 w 6386648"/>
                <a:gd name="connsiteY1622" fmla="*/ 545661 h 1849426"/>
                <a:gd name="connsiteX1623" fmla="*/ 1964660 w 6386648"/>
                <a:gd name="connsiteY1623" fmla="*/ 527636 h 1849426"/>
                <a:gd name="connsiteX1624" fmla="*/ 1982684 w 6386648"/>
                <a:gd name="connsiteY1624" fmla="*/ 509612 h 1849426"/>
                <a:gd name="connsiteX1625" fmla="*/ 5040825 w 6386648"/>
                <a:gd name="connsiteY1625" fmla="*/ 503604 h 1849426"/>
                <a:gd name="connsiteX1626" fmla="*/ 5058850 w 6386648"/>
                <a:gd name="connsiteY1626" fmla="*/ 521628 h 1849426"/>
                <a:gd name="connsiteX1627" fmla="*/ 5040825 w 6386648"/>
                <a:gd name="connsiteY1627" fmla="*/ 539653 h 1849426"/>
                <a:gd name="connsiteX1628" fmla="*/ 5022801 w 6386648"/>
                <a:gd name="connsiteY1628" fmla="*/ 521628 h 1849426"/>
                <a:gd name="connsiteX1629" fmla="*/ 5040825 w 6386648"/>
                <a:gd name="connsiteY1629" fmla="*/ 503604 h 1849426"/>
                <a:gd name="connsiteX1630" fmla="*/ 4926670 w 6386648"/>
                <a:gd name="connsiteY1630" fmla="*/ 503604 h 1849426"/>
                <a:gd name="connsiteX1631" fmla="*/ 4944695 w 6386648"/>
                <a:gd name="connsiteY1631" fmla="*/ 521628 h 1849426"/>
                <a:gd name="connsiteX1632" fmla="*/ 4926670 w 6386648"/>
                <a:gd name="connsiteY1632" fmla="*/ 539653 h 1849426"/>
                <a:gd name="connsiteX1633" fmla="*/ 4908646 w 6386648"/>
                <a:gd name="connsiteY1633" fmla="*/ 521628 h 1849426"/>
                <a:gd name="connsiteX1634" fmla="*/ 4926670 w 6386648"/>
                <a:gd name="connsiteY1634" fmla="*/ 503604 h 1849426"/>
                <a:gd name="connsiteX1635" fmla="*/ 5419337 w 6386648"/>
                <a:gd name="connsiteY1635" fmla="*/ 497596 h 1849426"/>
                <a:gd name="connsiteX1636" fmla="*/ 5437362 w 6386648"/>
                <a:gd name="connsiteY1636" fmla="*/ 515621 h 1849426"/>
                <a:gd name="connsiteX1637" fmla="*/ 5419337 w 6386648"/>
                <a:gd name="connsiteY1637" fmla="*/ 533645 h 1849426"/>
                <a:gd name="connsiteX1638" fmla="*/ 5401312 w 6386648"/>
                <a:gd name="connsiteY1638" fmla="*/ 515621 h 1849426"/>
                <a:gd name="connsiteX1639" fmla="*/ 5419337 w 6386648"/>
                <a:gd name="connsiteY1639" fmla="*/ 497596 h 1849426"/>
                <a:gd name="connsiteX1640" fmla="*/ 3610889 w 6386648"/>
                <a:gd name="connsiteY1640" fmla="*/ 497596 h 1849426"/>
                <a:gd name="connsiteX1641" fmla="*/ 3628914 w 6386648"/>
                <a:gd name="connsiteY1641" fmla="*/ 515621 h 1849426"/>
                <a:gd name="connsiteX1642" fmla="*/ 3610889 w 6386648"/>
                <a:gd name="connsiteY1642" fmla="*/ 533645 h 1849426"/>
                <a:gd name="connsiteX1643" fmla="*/ 3592865 w 6386648"/>
                <a:gd name="connsiteY1643" fmla="*/ 515621 h 1849426"/>
                <a:gd name="connsiteX1644" fmla="*/ 3610889 w 6386648"/>
                <a:gd name="connsiteY1644" fmla="*/ 497596 h 1849426"/>
                <a:gd name="connsiteX1645" fmla="*/ 967309 w 6386648"/>
                <a:gd name="connsiteY1645" fmla="*/ 497596 h 1849426"/>
                <a:gd name="connsiteX1646" fmla="*/ 985334 w 6386648"/>
                <a:gd name="connsiteY1646" fmla="*/ 515621 h 1849426"/>
                <a:gd name="connsiteX1647" fmla="*/ 967309 w 6386648"/>
                <a:gd name="connsiteY1647" fmla="*/ 533645 h 1849426"/>
                <a:gd name="connsiteX1648" fmla="*/ 949285 w 6386648"/>
                <a:gd name="connsiteY1648" fmla="*/ 515621 h 1849426"/>
                <a:gd name="connsiteX1649" fmla="*/ 967309 w 6386648"/>
                <a:gd name="connsiteY1649" fmla="*/ 497596 h 1849426"/>
                <a:gd name="connsiteX1650" fmla="*/ 450609 w 6386648"/>
                <a:gd name="connsiteY1650" fmla="*/ 497596 h 1849426"/>
                <a:gd name="connsiteX1651" fmla="*/ 468634 w 6386648"/>
                <a:gd name="connsiteY1651" fmla="*/ 515621 h 1849426"/>
                <a:gd name="connsiteX1652" fmla="*/ 450609 w 6386648"/>
                <a:gd name="connsiteY1652" fmla="*/ 533645 h 1849426"/>
                <a:gd name="connsiteX1653" fmla="*/ 432585 w 6386648"/>
                <a:gd name="connsiteY1653" fmla="*/ 515621 h 1849426"/>
                <a:gd name="connsiteX1654" fmla="*/ 450609 w 6386648"/>
                <a:gd name="connsiteY1654" fmla="*/ 497596 h 1849426"/>
                <a:gd name="connsiteX1655" fmla="*/ 4632272 w 6386648"/>
                <a:gd name="connsiteY1655" fmla="*/ 485580 h 1849426"/>
                <a:gd name="connsiteX1656" fmla="*/ 4650297 w 6386648"/>
                <a:gd name="connsiteY1656" fmla="*/ 503604 h 1849426"/>
                <a:gd name="connsiteX1657" fmla="*/ 4632272 w 6386648"/>
                <a:gd name="connsiteY1657" fmla="*/ 521629 h 1849426"/>
                <a:gd name="connsiteX1658" fmla="*/ 4614248 w 6386648"/>
                <a:gd name="connsiteY1658" fmla="*/ 503604 h 1849426"/>
                <a:gd name="connsiteX1659" fmla="*/ 4632272 w 6386648"/>
                <a:gd name="connsiteY1659" fmla="*/ 485580 h 1849426"/>
                <a:gd name="connsiteX1660" fmla="*/ 4379930 w 6386648"/>
                <a:gd name="connsiteY1660" fmla="*/ 485580 h 1849426"/>
                <a:gd name="connsiteX1661" fmla="*/ 4397955 w 6386648"/>
                <a:gd name="connsiteY1661" fmla="*/ 503604 h 1849426"/>
                <a:gd name="connsiteX1662" fmla="*/ 4379930 w 6386648"/>
                <a:gd name="connsiteY1662" fmla="*/ 521629 h 1849426"/>
                <a:gd name="connsiteX1663" fmla="*/ 4361906 w 6386648"/>
                <a:gd name="connsiteY1663" fmla="*/ 503604 h 1849426"/>
                <a:gd name="connsiteX1664" fmla="*/ 4379930 w 6386648"/>
                <a:gd name="connsiteY1664" fmla="*/ 485580 h 1849426"/>
                <a:gd name="connsiteX1665" fmla="*/ 5160987 w 6386648"/>
                <a:gd name="connsiteY1665" fmla="*/ 479571 h 1849426"/>
                <a:gd name="connsiteX1666" fmla="*/ 5179012 w 6386648"/>
                <a:gd name="connsiteY1666" fmla="*/ 497595 h 1849426"/>
                <a:gd name="connsiteX1667" fmla="*/ 5160987 w 6386648"/>
                <a:gd name="connsiteY1667" fmla="*/ 515620 h 1849426"/>
                <a:gd name="connsiteX1668" fmla="*/ 5142963 w 6386648"/>
                <a:gd name="connsiteY1668" fmla="*/ 497595 h 1849426"/>
                <a:gd name="connsiteX1669" fmla="*/ 5160987 w 6386648"/>
                <a:gd name="connsiteY1669" fmla="*/ 479571 h 1849426"/>
                <a:gd name="connsiteX1670" fmla="*/ 4241743 w 6386648"/>
                <a:gd name="connsiteY1670" fmla="*/ 479571 h 1849426"/>
                <a:gd name="connsiteX1671" fmla="*/ 4259768 w 6386648"/>
                <a:gd name="connsiteY1671" fmla="*/ 497595 h 1849426"/>
                <a:gd name="connsiteX1672" fmla="*/ 4241743 w 6386648"/>
                <a:gd name="connsiteY1672" fmla="*/ 515620 h 1849426"/>
                <a:gd name="connsiteX1673" fmla="*/ 4223719 w 6386648"/>
                <a:gd name="connsiteY1673" fmla="*/ 497595 h 1849426"/>
                <a:gd name="connsiteX1674" fmla="*/ 4241743 w 6386648"/>
                <a:gd name="connsiteY1674" fmla="*/ 479571 h 1849426"/>
                <a:gd name="connsiteX1675" fmla="*/ 3821173 w 6386648"/>
                <a:gd name="connsiteY1675" fmla="*/ 479571 h 1849426"/>
                <a:gd name="connsiteX1676" fmla="*/ 3839198 w 6386648"/>
                <a:gd name="connsiteY1676" fmla="*/ 497595 h 1849426"/>
                <a:gd name="connsiteX1677" fmla="*/ 3821173 w 6386648"/>
                <a:gd name="connsiteY1677" fmla="*/ 515620 h 1849426"/>
                <a:gd name="connsiteX1678" fmla="*/ 3803149 w 6386648"/>
                <a:gd name="connsiteY1678" fmla="*/ 497595 h 1849426"/>
                <a:gd name="connsiteX1679" fmla="*/ 3821173 w 6386648"/>
                <a:gd name="connsiteY1679" fmla="*/ 479571 h 1849426"/>
                <a:gd name="connsiteX1680" fmla="*/ 3364555 w 6386648"/>
                <a:gd name="connsiteY1680" fmla="*/ 479571 h 1849426"/>
                <a:gd name="connsiteX1681" fmla="*/ 3382580 w 6386648"/>
                <a:gd name="connsiteY1681" fmla="*/ 497595 h 1849426"/>
                <a:gd name="connsiteX1682" fmla="*/ 3364555 w 6386648"/>
                <a:gd name="connsiteY1682" fmla="*/ 515620 h 1849426"/>
                <a:gd name="connsiteX1683" fmla="*/ 3346531 w 6386648"/>
                <a:gd name="connsiteY1683" fmla="*/ 497595 h 1849426"/>
                <a:gd name="connsiteX1684" fmla="*/ 3364555 w 6386648"/>
                <a:gd name="connsiteY1684" fmla="*/ 479571 h 1849426"/>
                <a:gd name="connsiteX1685" fmla="*/ 1093480 w 6386648"/>
                <a:gd name="connsiteY1685" fmla="*/ 479571 h 1849426"/>
                <a:gd name="connsiteX1686" fmla="*/ 1111505 w 6386648"/>
                <a:gd name="connsiteY1686" fmla="*/ 497595 h 1849426"/>
                <a:gd name="connsiteX1687" fmla="*/ 1093480 w 6386648"/>
                <a:gd name="connsiteY1687" fmla="*/ 515620 h 1849426"/>
                <a:gd name="connsiteX1688" fmla="*/ 1075456 w 6386648"/>
                <a:gd name="connsiteY1688" fmla="*/ 497595 h 1849426"/>
                <a:gd name="connsiteX1689" fmla="*/ 1093480 w 6386648"/>
                <a:gd name="connsiteY1689" fmla="*/ 479571 h 1849426"/>
                <a:gd name="connsiteX1690" fmla="*/ 5299175 w 6386648"/>
                <a:gd name="connsiteY1690" fmla="*/ 473563 h 1849426"/>
                <a:gd name="connsiteX1691" fmla="*/ 5317200 w 6386648"/>
                <a:gd name="connsiteY1691" fmla="*/ 491587 h 1849426"/>
                <a:gd name="connsiteX1692" fmla="*/ 5299175 w 6386648"/>
                <a:gd name="connsiteY1692" fmla="*/ 509612 h 1849426"/>
                <a:gd name="connsiteX1693" fmla="*/ 5281150 w 6386648"/>
                <a:gd name="connsiteY1693" fmla="*/ 491587 h 1849426"/>
                <a:gd name="connsiteX1694" fmla="*/ 5299175 w 6386648"/>
                <a:gd name="connsiteY1694" fmla="*/ 473563 h 1849426"/>
                <a:gd name="connsiteX1695" fmla="*/ 4506101 w 6386648"/>
                <a:gd name="connsiteY1695" fmla="*/ 473563 h 1849426"/>
                <a:gd name="connsiteX1696" fmla="*/ 4524126 w 6386648"/>
                <a:gd name="connsiteY1696" fmla="*/ 491587 h 1849426"/>
                <a:gd name="connsiteX1697" fmla="*/ 4506101 w 6386648"/>
                <a:gd name="connsiteY1697" fmla="*/ 509612 h 1849426"/>
                <a:gd name="connsiteX1698" fmla="*/ 4488077 w 6386648"/>
                <a:gd name="connsiteY1698" fmla="*/ 491587 h 1849426"/>
                <a:gd name="connsiteX1699" fmla="*/ 4506101 w 6386648"/>
                <a:gd name="connsiteY1699" fmla="*/ 473563 h 1849426"/>
                <a:gd name="connsiteX1700" fmla="*/ 4115572 w 6386648"/>
                <a:gd name="connsiteY1700" fmla="*/ 473563 h 1849426"/>
                <a:gd name="connsiteX1701" fmla="*/ 4133597 w 6386648"/>
                <a:gd name="connsiteY1701" fmla="*/ 491587 h 1849426"/>
                <a:gd name="connsiteX1702" fmla="*/ 4115572 w 6386648"/>
                <a:gd name="connsiteY1702" fmla="*/ 509612 h 1849426"/>
                <a:gd name="connsiteX1703" fmla="*/ 4097548 w 6386648"/>
                <a:gd name="connsiteY1703" fmla="*/ 491587 h 1849426"/>
                <a:gd name="connsiteX1704" fmla="*/ 4115572 w 6386648"/>
                <a:gd name="connsiteY1704" fmla="*/ 473563 h 1849426"/>
                <a:gd name="connsiteX1705" fmla="*/ 2295107 w 6386648"/>
                <a:gd name="connsiteY1705" fmla="*/ 473563 h 1849426"/>
                <a:gd name="connsiteX1706" fmla="*/ 2313132 w 6386648"/>
                <a:gd name="connsiteY1706" fmla="*/ 491587 h 1849426"/>
                <a:gd name="connsiteX1707" fmla="*/ 2295107 w 6386648"/>
                <a:gd name="connsiteY1707" fmla="*/ 509612 h 1849426"/>
                <a:gd name="connsiteX1708" fmla="*/ 2277083 w 6386648"/>
                <a:gd name="connsiteY1708" fmla="*/ 491587 h 1849426"/>
                <a:gd name="connsiteX1709" fmla="*/ 2295107 w 6386648"/>
                <a:gd name="connsiteY1709" fmla="*/ 473563 h 1849426"/>
                <a:gd name="connsiteX1710" fmla="*/ 1838489 w 6386648"/>
                <a:gd name="connsiteY1710" fmla="*/ 473563 h 1849426"/>
                <a:gd name="connsiteX1711" fmla="*/ 1856514 w 6386648"/>
                <a:gd name="connsiteY1711" fmla="*/ 491587 h 1849426"/>
                <a:gd name="connsiteX1712" fmla="*/ 1838489 w 6386648"/>
                <a:gd name="connsiteY1712" fmla="*/ 509612 h 1849426"/>
                <a:gd name="connsiteX1713" fmla="*/ 1820465 w 6386648"/>
                <a:gd name="connsiteY1713" fmla="*/ 491587 h 1849426"/>
                <a:gd name="connsiteX1714" fmla="*/ 1838489 w 6386648"/>
                <a:gd name="connsiteY1714" fmla="*/ 473563 h 1849426"/>
                <a:gd name="connsiteX1715" fmla="*/ 2889912 w 6386648"/>
                <a:gd name="connsiteY1715" fmla="*/ 467555 h 1849426"/>
                <a:gd name="connsiteX1716" fmla="*/ 2907937 w 6386648"/>
                <a:gd name="connsiteY1716" fmla="*/ 485580 h 1849426"/>
                <a:gd name="connsiteX1717" fmla="*/ 2889912 w 6386648"/>
                <a:gd name="connsiteY1717" fmla="*/ 503604 h 1849426"/>
                <a:gd name="connsiteX1718" fmla="*/ 2871888 w 6386648"/>
                <a:gd name="connsiteY1718" fmla="*/ 485580 h 1849426"/>
                <a:gd name="connsiteX1719" fmla="*/ 2889912 w 6386648"/>
                <a:gd name="connsiteY1719" fmla="*/ 467555 h 1849426"/>
                <a:gd name="connsiteX1720" fmla="*/ 2108855 w 6386648"/>
                <a:gd name="connsiteY1720" fmla="*/ 467555 h 1849426"/>
                <a:gd name="connsiteX1721" fmla="*/ 2126880 w 6386648"/>
                <a:gd name="connsiteY1721" fmla="*/ 485580 h 1849426"/>
                <a:gd name="connsiteX1722" fmla="*/ 2108855 w 6386648"/>
                <a:gd name="connsiteY1722" fmla="*/ 503604 h 1849426"/>
                <a:gd name="connsiteX1723" fmla="*/ 2090831 w 6386648"/>
                <a:gd name="connsiteY1723" fmla="*/ 485580 h 1849426"/>
                <a:gd name="connsiteX1724" fmla="*/ 2108855 w 6386648"/>
                <a:gd name="connsiteY1724" fmla="*/ 467555 h 1849426"/>
                <a:gd name="connsiteX1725" fmla="*/ 1616189 w 6386648"/>
                <a:gd name="connsiteY1725" fmla="*/ 467555 h 1849426"/>
                <a:gd name="connsiteX1726" fmla="*/ 1634213 w 6386648"/>
                <a:gd name="connsiteY1726" fmla="*/ 485580 h 1849426"/>
                <a:gd name="connsiteX1727" fmla="*/ 1616189 w 6386648"/>
                <a:gd name="connsiteY1727" fmla="*/ 503604 h 1849426"/>
                <a:gd name="connsiteX1728" fmla="*/ 1598164 w 6386648"/>
                <a:gd name="connsiteY1728" fmla="*/ 485580 h 1849426"/>
                <a:gd name="connsiteX1729" fmla="*/ 1616189 w 6386648"/>
                <a:gd name="connsiteY1729" fmla="*/ 467555 h 1849426"/>
                <a:gd name="connsiteX1730" fmla="*/ 330447 w 6386648"/>
                <a:gd name="connsiteY1730" fmla="*/ 467555 h 1849426"/>
                <a:gd name="connsiteX1731" fmla="*/ 348472 w 6386648"/>
                <a:gd name="connsiteY1731" fmla="*/ 485580 h 1849426"/>
                <a:gd name="connsiteX1732" fmla="*/ 330447 w 6386648"/>
                <a:gd name="connsiteY1732" fmla="*/ 503604 h 1849426"/>
                <a:gd name="connsiteX1733" fmla="*/ 312423 w 6386648"/>
                <a:gd name="connsiteY1733" fmla="*/ 485580 h 1849426"/>
                <a:gd name="connsiteX1734" fmla="*/ 330447 w 6386648"/>
                <a:gd name="connsiteY1734" fmla="*/ 467555 h 1849426"/>
                <a:gd name="connsiteX1735" fmla="*/ 3935328 w 6386648"/>
                <a:gd name="connsiteY1735" fmla="*/ 461547 h 1849426"/>
                <a:gd name="connsiteX1736" fmla="*/ 3953353 w 6386648"/>
                <a:gd name="connsiteY1736" fmla="*/ 479571 h 1849426"/>
                <a:gd name="connsiteX1737" fmla="*/ 3935328 w 6386648"/>
                <a:gd name="connsiteY1737" fmla="*/ 497596 h 1849426"/>
                <a:gd name="connsiteX1738" fmla="*/ 3917304 w 6386648"/>
                <a:gd name="connsiteY1738" fmla="*/ 479571 h 1849426"/>
                <a:gd name="connsiteX1739" fmla="*/ 3935328 w 6386648"/>
                <a:gd name="connsiteY1739" fmla="*/ 461547 h 1849426"/>
                <a:gd name="connsiteX1740" fmla="*/ 6224427 w 6386648"/>
                <a:gd name="connsiteY1740" fmla="*/ 455539 h 1849426"/>
                <a:gd name="connsiteX1741" fmla="*/ 6242452 w 6386648"/>
                <a:gd name="connsiteY1741" fmla="*/ 473563 h 1849426"/>
                <a:gd name="connsiteX1742" fmla="*/ 6224427 w 6386648"/>
                <a:gd name="connsiteY1742" fmla="*/ 491588 h 1849426"/>
                <a:gd name="connsiteX1743" fmla="*/ 6206403 w 6386648"/>
                <a:gd name="connsiteY1743" fmla="*/ 473563 h 1849426"/>
                <a:gd name="connsiteX1744" fmla="*/ 6224427 w 6386648"/>
                <a:gd name="connsiteY1744" fmla="*/ 455539 h 1849426"/>
                <a:gd name="connsiteX1745" fmla="*/ 6110273 w 6386648"/>
                <a:gd name="connsiteY1745" fmla="*/ 455539 h 1849426"/>
                <a:gd name="connsiteX1746" fmla="*/ 6128298 w 6386648"/>
                <a:gd name="connsiteY1746" fmla="*/ 473563 h 1849426"/>
                <a:gd name="connsiteX1747" fmla="*/ 6110273 w 6386648"/>
                <a:gd name="connsiteY1747" fmla="*/ 491588 h 1849426"/>
                <a:gd name="connsiteX1748" fmla="*/ 6092248 w 6386648"/>
                <a:gd name="connsiteY1748" fmla="*/ 473563 h 1849426"/>
                <a:gd name="connsiteX1749" fmla="*/ 6110273 w 6386648"/>
                <a:gd name="connsiteY1749" fmla="*/ 455539 h 1849426"/>
                <a:gd name="connsiteX1750" fmla="*/ 3496734 w 6386648"/>
                <a:gd name="connsiteY1750" fmla="*/ 455539 h 1849426"/>
                <a:gd name="connsiteX1751" fmla="*/ 3514759 w 6386648"/>
                <a:gd name="connsiteY1751" fmla="*/ 473563 h 1849426"/>
                <a:gd name="connsiteX1752" fmla="*/ 3496734 w 6386648"/>
                <a:gd name="connsiteY1752" fmla="*/ 491588 h 1849426"/>
                <a:gd name="connsiteX1753" fmla="*/ 3478709 w 6386648"/>
                <a:gd name="connsiteY1753" fmla="*/ 473563 h 1849426"/>
                <a:gd name="connsiteX1754" fmla="*/ 3496734 w 6386648"/>
                <a:gd name="connsiteY1754" fmla="*/ 455539 h 1849426"/>
                <a:gd name="connsiteX1755" fmla="*/ 1333805 w 6386648"/>
                <a:gd name="connsiteY1755" fmla="*/ 455539 h 1849426"/>
                <a:gd name="connsiteX1756" fmla="*/ 1351830 w 6386648"/>
                <a:gd name="connsiteY1756" fmla="*/ 473563 h 1849426"/>
                <a:gd name="connsiteX1757" fmla="*/ 1333805 w 6386648"/>
                <a:gd name="connsiteY1757" fmla="*/ 491588 h 1849426"/>
                <a:gd name="connsiteX1758" fmla="*/ 1315781 w 6386648"/>
                <a:gd name="connsiteY1758" fmla="*/ 473563 h 1849426"/>
                <a:gd name="connsiteX1759" fmla="*/ 1333805 w 6386648"/>
                <a:gd name="connsiteY1759" fmla="*/ 455539 h 1849426"/>
                <a:gd name="connsiteX1760" fmla="*/ 2727693 w 6386648"/>
                <a:gd name="connsiteY1760" fmla="*/ 449531 h 1849426"/>
                <a:gd name="connsiteX1761" fmla="*/ 2745718 w 6386648"/>
                <a:gd name="connsiteY1761" fmla="*/ 467555 h 1849426"/>
                <a:gd name="connsiteX1762" fmla="*/ 2727693 w 6386648"/>
                <a:gd name="connsiteY1762" fmla="*/ 485580 h 1849426"/>
                <a:gd name="connsiteX1763" fmla="*/ 2709669 w 6386648"/>
                <a:gd name="connsiteY1763" fmla="*/ 467555 h 1849426"/>
                <a:gd name="connsiteX1764" fmla="*/ 2727693 w 6386648"/>
                <a:gd name="connsiteY1764" fmla="*/ 449531 h 1849426"/>
                <a:gd name="connsiteX1765" fmla="*/ 2607530 w 6386648"/>
                <a:gd name="connsiteY1765" fmla="*/ 449531 h 1849426"/>
                <a:gd name="connsiteX1766" fmla="*/ 2625555 w 6386648"/>
                <a:gd name="connsiteY1766" fmla="*/ 467555 h 1849426"/>
                <a:gd name="connsiteX1767" fmla="*/ 2607530 w 6386648"/>
                <a:gd name="connsiteY1767" fmla="*/ 485580 h 1849426"/>
                <a:gd name="connsiteX1768" fmla="*/ 2589506 w 6386648"/>
                <a:gd name="connsiteY1768" fmla="*/ 467555 h 1849426"/>
                <a:gd name="connsiteX1769" fmla="*/ 2607530 w 6386648"/>
                <a:gd name="connsiteY1769" fmla="*/ 449531 h 1849426"/>
                <a:gd name="connsiteX1770" fmla="*/ 5797850 w 6386648"/>
                <a:gd name="connsiteY1770" fmla="*/ 443523 h 1849426"/>
                <a:gd name="connsiteX1771" fmla="*/ 5815875 w 6386648"/>
                <a:gd name="connsiteY1771" fmla="*/ 461547 h 1849426"/>
                <a:gd name="connsiteX1772" fmla="*/ 5797850 w 6386648"/>
                <a:gd name="connsiteY1772" fmla="*/ 479572 h 1849426"/>
                <a:gd name="connsiteX1773" fmla="*/ 5779826 w 6386648"/>
                <a:gd name="connsiteY1773" fmla="*/ 461547 h 1849426"/>
                <a:gd name="connsiteX1774" fmla="*/ 5797850 w 6386648"/>
                <a:gd name="connsiteY1774" fmla="*/ 443523 h 1849426"/>
                <a:gd name="connsiteX1775" fmla="*/ 5653655 w 6386648"/>
                <a:gd name="connsiteY1775" fmla="*/ 443523 h 1849426"/>
                <a:gd name="connsiteX1776" fmla="*/ 5671680 w 6386648"/>
                <a:gd name="connsiteY1776" fmla="*/ 461547 h 1849426"/>
                <a:gd name="connsiteX1777" fmla="*/ 5653655 w 6386648"/>
                <a:gd name="connsiteY1777" fmla="*/ 479572 h 1849426"/>
                <a:gd name="connsiteX1778" fmla="*/ 5635631 w 6386648"/>
                <a:gd name="connsiteY1778" fmla="*/ 461547 h 1849426"/>
                <a:gd name="connsiteX1779" fmla="*/ 5653655 w 6386648"/>
                <a:gd name="connsiteY1779" fmla="*/ 443523 h 1849426"/>
                <a:gd name="connsiteX1780" fmla="*/ 96129 w 6386648"/>
                <a:gd name="connsiteY1780" fmla="*/ 437514 h 1849426"/>
                <a:gd name="connsiteX1781" fmla="*/ 114154 w 6386648"/>
                <a:gd name="connsiteY1781" fmla="*/ 455539 h 1849426"/>
                <a:gd name="connsiteX1782" fmla="*/ 96129 w 6386648"/>
                <a:gd name="connsiteY1782" fmla="*/ 473563 h 1849426"/>
                <a:gd name="connsiteX1783" fmla="*/ 78105 w 6386648"/>
                <a:gd name="connsiteY1783" fmla="*/ 455539 h 1849426"/>
                <a:gd name="connsiteX1784" fmla="*/ 96129 w 6386648"/>
                <a:gd name="connsiteY1784" fmla="*/ 437514 h 1849426"/>
                <a:gd name="connsiteX1785" fmla="*/ 3058140 w 6386648"/>
                <a:gd name="connsiteY1785" fmla="*/ 431506 h 1849426"/>
                <a:gd name="connsiteX1786" fmla="*/ 3076165 w 6386648"/>
                <a:gd name="connsiteY1786" fmla="*/ 449530 h 1849426"/>
                <a:gd name="connsiteX1787" fmla="*/ 3058140 w 6386648"/>
                <a:gd name="connsiteY1787" fmla="*/ 467555 h 1849426"/>
                <a:gd name="connsiteX1788" fmla="*/ 3040116 w 6386648"/>
                <a:gd name="connsiteY1788" fmla="*/ 449530 h 1849426"/>
                <a:gd name="connsiteX1789" fmla="*/ 3058140 w 6386648"/>
                <a:gd name="connsiteY1789" fmla="*/ 431506 h 1849426"/>
                <a:gd name="connsiteX1790" fmla="*/ 2493375 w 6386648"/>
                <a:gd name="connsiteY1790" fmla="*/ 431506 h 1849426"/>
                <a:gd name="connsiteX1791" fmla="*/ 2511400 w 6386648"/>
                <a:gd name="connsiteY1791" fmla="*/ 449530 h 1849426"/>
                <a:gd name="connsiteX1792" fmla="*/ 2493375 w 6386648"/>
                <a:gd name="connsiteY1792" fmla="*/ 467555 h 1849426"/>
                <a:gd name="connsiteX1793" fmla="*/ 2475351 w 6386648"/>
                <a:gd name="connsiteY1793" fmla="*/ 449530 h 1849426"/>
                <a:gd name="connsiteX1794" fmla="*/ 2493375 w 6386648"/>
                <a:gd name="connsiteY1794" fmla="*/ 431506 h 1849426"/>
                <a:gd name="connsiteX1795" fmla="*/ 216292 w 6386648"/>
                <a:gd name="connsiteY1795" fmla="*/ 431506 h 1849426"/>
                <a:gd name="connsiteX1796" fmla="*/ 234317 w 6386648"/>
                <a:gd name="connsiteY1796" fmla="*/ 449530 h 1849426"/>
                <a:gd name="connsiteX1797" fmla="*/ 216292 w 6386648"/>
                <a:gd name="connsiteY1797" fmla="*/ 467555 h 1849426"/>
                <a:gd name="connsiteX1798" fmla="*/ 198268 w 6386648"/>
                <a:gd name="connsiteY1798" fmla="*/ 449530 h 1849426"/>
                <a:gd name="connsiteX1799" fmla="*/ 216292 w 6386648"/>
                <a:gd name="connsiteY1799" fmla="*/ 431506 h 1849426"/>
                <a:gd name="connsiteX1800" fmla="*/ 4758442 w 6386648"/>
                <a:gd name="connsiteY1800" fmla="*/ 425498 h 1849426"/>
                <a:gd name="connsiteX1801" fmla="*/ 4776467 w 6386648"/>
                <a:gd name="connsiteY1801" fmla="*/ 443522 h 1849426"/>
                <a:gd name="connsiteX1802" fmla="*/ 4758442 w 6386648"/>
                <a:gd name="connsiteY1802" fmla="*/ 461547 h 1849426"/>
                <a:gd name="connsiteX1803" fmla="*/ 4740417 w 6386648"/>
                <a:gd name="connsiteY1803" fmla="*/ 443522 h 1849426"/>
                <a:gd name="connsiteX1804" fmla="*/ 4758442 w 6386648"/>
                <a:gd name="connsiteY1804" fmla="*/ 425498 h 1849426"/>
                <a:gd name="connsiteX1805" fmla="*/ 1453968 w 6386648"/>
                <a:gd name="connsiteY1805" fmla="*/ 425498 h 1849426"/>
                <a:gd name="connsiteX1806" fmla="*/ 1471993 w 6386648"/>
                <a:gd name="connsiteY1806" fmla="*/ 443522 h 1849426"/>
                <a:gd name="connsiteX1807" fmla="*/ 1453968 w 6386648"/>
                <a:gd name="connsiteY1807" fmla="*/ 461547 h 1849426"/>
                <a:gd name="connsiteX1808" fmla="*/ 1435944 w 6386648"/>
                <a:gd name="connsiteY1808" fmla="*/ 443522 h 1849426"/>
                <a:gd name="connsiteX1809" fmla="*/ 1453968 w 6386648"/>
                <a:gd name="connsiteY1809" fmla="*/ 425498 h 1849426"/>
                <a:gd name="connsiteX1810" fmla="*/ 552748 w 6386648"/>
                <a:gd name="connsiteY1810" fmla="*/ 425498 h 1849426"/>
                <a:gd name="connsiteX1811" fmla="*/ 570773 w 6386648"/>
                <a:gd name="connsiteY1811" fmla="*/ 443522 h 1849426"/>
                <a:gd name="connsiteX1812" fmla="*/ 552748 w 6386648"/>
                <a:gd name="connsiteY1812" fmla="*/ 461547 h 1849426"/>
                <a:gd name="connsiteX1813" fmla="*/ 534724 w 6386648"/>
                <a:gd name="connsiteY1813" fmla="*/ 443522 h 1849426"/>
                <a:gd name="connsiteX1814" fmla="*/ 552748 w 6386648"/>
                <a:gd name="connsiteY1814" fmla="*/ 425498 h 1849426"/>
                <a:gd name="connsiteX1815" fmla="*/ 1742358 w 6386648"/>
                <a:gd name="connsiteY1815" fmla="*/ 419490 h 1849426"/>
                <a:gd name="connsiteX1816" fmla="*/ 1760383 w 6386648"/>
                <a:gd name="connsiteY1816" fmla="*/ 437514 h 1849426"/>
                <a:gd name="connsiteX1817" fmla="*/ 1742358 w 6386648"/>
                <a:gd name="connsiteY1817" fmla="*/ 455539 h 1849426"/>
                <a:gd name="connsiteX1818" fmla="*/ 1724334 w 6386648"/>
                <a:gd name="connsiteY1818" fmla="*/ 437514 h 1849426"/>
                <a:gd name="connsiteX1819" fmla="*/ 1742358 w 6386648"/>
                <a:gd name="connsiteY1819" fmla="*/ 419490 h 1849426"/>
                <a:gd name="connsiteX1820" fmla="*/ 1183602 w 6386648"/>
                <a:gd name="connsiteY1820" fmla="*/ 413482 h 1849426"/>
                <a:gd name="connsiteX1821" fmla="*/ 1201627 w 6386648"/>
                <a:gd name="connsiteY1821" fmla="*/ 431506 h 1849426"/>
                <a:gd name="connsiteX1822" fmla="*/ 1183602 w 6386648"/>
                <a:gd name="connsiteY1822" fmla="*/ 449531 h 1849426"/>
                <a:gd name="connsiteX1823" fmla="*/ 1165578 w 6386648"/>
                <a:gd name="connsiteY1823" fmla="*/ 431506 h 1849426"/>
                <a:gd name="connsiteX1824" fmla="*/ 1183602 w 6386648"/>
                <a:gd name="connsiteY1824" fmla="*/ 413482 h 1849426"/>
                <a:gd name="connsiteX1825" fmla="*/ 895212 w 6386648"/>
                <a:gd name="connsiteY1825" fmla="*/ 413482 h 1849426"/>
                <a:gd name="connsiteX1826" fmla="*/ 913236 w 6386648"/>
                <a:gd name="connsiteY1826" fmla="*/ 431506 h 1849426"/>
                <a:gd name="connsiteX1827" fmla="*/ 895212 w 6386648"/>
                <a:gd name="connsiteY1827" fmla="*/ 449531 h 1849426"/>
                <a:gd name="connsiteX1828" fmla="*/ 877187 w 6386648"/>
                <a:gd name="connsiteY1828" fmla="*/ 431506 h 1849426"/>
                <a:gd name="connsiteX1829" fmla="*/ 895212 w 6386648"/>
                <a:gd name="connsiteY1829" fmla="*/ 413482 h 1849426"/>
                <a:gd name="connsiteX1830" fmla="*/ 672910 w 6386648"/>
                <a:gd name="connsiteY1830" fmla="*/ 413482 h 1849426"/>
                <a:gd name="connsiteX1831" fmla="*/ 690935 w 6386648"/>
                <a:gd name="connsiteY1831" fmla="*/ 431506 h 1849426"/>
                <a:gd name="connsiteX1832" fmla="*/ 672910 w 6386648"/>
                <a:gd name="connsiteY1832" fmla="*/ 449531 h 1849426"/>
                <a:gd name="connsiteX1833" fmla="*/ 654886 w 6386648"/>
                <a:gd name="connsiteY1833" fmla="*/ 431506 h 1849426"/>
                <a:gd name="connsiteX1834" fmla="*/ 672910 w 6386648"/>
                <a:gd name="connsiteY1834" fmla="*/ 413482 h 1849426"/>
                <a:gd name="connsiteX1835" fmla="*/ 3719035 w 6386648"/>
                <a:gd name="connsiteY1835" fmla="*/ 407474 h 1849426"/>
                <a:gd name="connsiteX1836" fmla="*/ 3737060 w 6386648"/>
                <a:gd name="connsiteY1836" fmla="*/ 425499 h 1849426"/>
                <a:gd name="connsiteX1837" fmla="*/ 3719035 w 6386648"/>
                <a:gd name="connsiteY1837" fmla="*/ 443523 h 1849426"/>
                <a:gd name="connsiteX1838" fmla="*/ 3701011 w 6386648"/>
                <a:gd name="connsiteY1838" fmla="*/ 425499 h 1849426"/>
                <a:gd name="connsiteX1839" fmla="*/ 3719035 w 6386648"/>
                <a:gd name="connsiteY1839" fmla="*/ 407474 h 1849426"/>
                <a:gd name="connsiteX1840" fmla="*/ 6002126 w 6386648"/>
                <a:gd name="connsiteY1840" fmla="*/ 401466 h 1849426"/>
                <a:gd name="connsiteX1841" fmla="*/ 6020151 w 6386648"/>
                <a:gd name="connsiteY1841" fmla="*/ 419490 h 1849426"/>
                <a:gd name="connsiteX1842" fmla="*/ 6002126 w 6386648"/>
                <a:gd name="connsiteY1842" fmla="*/ 437515 h 1849426"/>
                <a:gd name="connsiteX1843" fmla="*/ 5984102 w 6386648"/>
                <a:gd name="connsiteY1843" fmla="*/ 419490 h 1849426"/>
                <a:gd name="connsiteX1844" fmla="*/ 6002126 w 6386648"/>
                <a:gd name="connsiteY1844" fmla="*/ 401466 h 1849426"/>
                <a:gd name="connsiteX1845" fmla="*/ 1970668 w 6386648"/>
                <a:gd name="connsiteY1845" fmla="*/ 401466 h 1849426"/>
                <a:gd name="connsiteX1846" fmla="*/ 1988693 w 6386648"/>
                <a:gd name="connsiteY1846" fmla="*/ 419490 h 1849426"/>
                <a:gd name="connsiteX1847" fmla="*/ 1970668 w 6386648"/>
                <a:gd name="connsiteY1847" fmla="*/ 437515 h 1849426"/>
                <a:gd name="connsiteX1848" fmla="*/ 1952644 w 6386648"/>
                <a:gd name="connsiteY1848" fmla="*/ 419490 h 1849426"/>
                <a:gd name="connsiteX1849" fmla="*/ 1970668 w 6386648"/>
                <a:gd name="connsiteY1849" fmla="*/ 401466 h 1849426"/>
                <a:gd name="connsiteX1850" fmla="*/ 5533492 w 6386648"/>
                <a:gd name="connsiteY1850" fmla="*/ 395457 h 1849426"/>
                <a:gd name="connsiteX1851" fmla="*/ 5551517 w 6386648"/>
                <a:gd name="connsiteY1851" fmla="*/ 413481 h 1849426"/>
                <a:gd name="connsiteX1852" fmla="*/ 5533492 w 6386648"/>
                <a:gd name="connsiteY1852" fmla="*/ 431506 h 1849426"/>
                <a:gd name="connsiteX1853" fmla="*/ 5515468 w 6386648"/>
                <a:gd name="connsiteY1853" fmla="*/ 413481 h 1849426"/>
                <a:gd name="connsiteX1854" fmla="*/ 5533492 w 6386648"/>
                <a:gd name="connsiteY1854" fmla="*/ 395457 h 1849426"/>
                <a:gd name="connsiteX1855" fmla="*/ 3166287 w 6386648"/>
                <a:gd name="connsiteY1855" fmla="*/ 395457 h 1849426"/>
                <a:gd name="connsiteX1856" fmla="*/ 3184312 w 6386648"/>
                <a:gd name="connsiteY1856" fmla="*/ 413481 h 1849426"/>
                <a:gd name="connsiteX1857" fmla="*/ 3166287 w 6386648"/>
                <a:gd name="connsiteY1857" fmla="*/ 431506 h 1849426"/>
                <a:gd name="connsiteX1858" fmla="*/ 3148262 w 6386648"/>
                <a:gd name="connsiteY1858" fmla="*/ 413481 h 1849426"/>
                <a:gd name="connsiteX1859" fmla="*/ 3166287 w 6386648"/>
                <a:gd name="connsiteY1859" fmla="*/ 395457 h 1849426"/>
                <a:gd name="connsiteX1860" fmla="*/ 2373213 w 6386648"/>
                <a:gd name="connsiteY1860" fmla="*/ 395457 h 1849426"/>
                <a:gd name="connsiteX1861" fmla="*/ 2391238 w 6386648"/>
                <a:gd name="connsiteY1861" fmla="*/ 413481 h 1849426"/>
                <a:gd name="connsiteX1862" fmla="*/ 2373213 w 6386648"/>
                <a:gd name="connsiteY1862" fmla="*/ 431506 h 1849426"/>
                <a:gd name="connsiteX1863" fmla="*/ 2355189 w 6386648"/>
                <a:gd name="connsiteY1863" fmla="*/ 413481 h 1849426"/>
                <a:gd name="connsiteX1864" fmla="*/ 2373213 w 6386648"/>
                <a:gd name="connsiteY1864" fmla="*/ 395457 h 1849426"/>
                <a:gd name="connsiteX1865" fmla="*/ 787065 w 6386648"/>
                <a:gd name="connsiteY1865" fmla="*/ 395457 h 1849426"/>
                <a:gd name="connsiteX1866" fmla="*/ 805090 w 6386648"/>
                <a:gd name="connsiteY1866" fmla="*/ 413481 h 1849426"/>
                <a:gd name="connsiteX1867" fmla="*/ 787065 w 6386648"/>
                <a:gd name="connsiteY1867" fmla="*/ 431506 h 1849426"/>
                <a:gd name="connsiteX1868" fmla="*/ 769041 w 6386648"/>
                <a:gd name="connsiteY1868" fmla="*/ 413481 h 1849426"/>
                <a:gd name="connsiteX1869" fmla="*/ 787065 w 6386648"/>
                <a:gd name="connsiteY1869" fmla="*/ 395457 h 1849426"/>
                <a:gd name="connsiteX1870" fmla="*/ 6344591 w 6386648"/>
                <a:gd name="connsiteY1870" fmla="*/ 389449 h 1849426"/>
                <a:gd name="connsiteX1871" fmla="*/ 6362615 w 6386648"/>
                <a:gd name="connsiteY1871" fmla="*/ 407473 h 1849426"/>
                <a:gd name="connsiteX1872" fmla="*/ 6344591 w 6386648"/>
                <a:gd name="connsiteY1872" fmla="*/ 425498 h 1849426"/>
                <a:gd name="connsiteX1873" fmla="*/ 6326566 w 6386648"/>
                <a:gd name="connsiteY1873" fmla="*/ 407473 h 1849426"/>
                <a:gd name="connsiteX1874" fmla="*/ 6344591 w 6386648"/>
                <a:gd name="connsiteY1874" fmla="*/ 389449 h 1849426"/>
                <a:gd name="connsiteX1875" fmla="*/ 5407321 w 6386648"/>
                <a:gd name="connsiteY1875" fmla="*/ 383441 h 1849426"/>
                <a:gd name="connsiteX1876" fmla="*/ 5425346 w 6386648"/>
                <a:gd name="connsiteY1876" fmla="*/ 401465 h 1849426"/>
                <a:gd name="connsiteX1877" fmla="*/ 5407321 w 6386648"/>
                <a:gd name="connsiteY1877" fmla="*/ 419490 h 1849426"/>
                <a:gd name="connsiteX1878" fmla="*/ 5389297 w 6386648"/>
                <a:gd name="connsiteY1878" fmla="*/ 401465 h 1849426"/>
                <a:gd name="connsiteX1879" fmla="*/ 5407321 w 6386648"/>
                <a:gd name="connsiteY1879" fmla="*/ 383441 h 1849426"/>
                <a:gd name="connsiteX1880" fmla="*/ 5233085 w 6386648"/>
                <a:gd name="connsiteY1880" fmla="*/ 383441 h 1849426"/>
                <a:gd name="connsiteX1881" fmla="*/ 5251110 w 6386648"/>
                <a:gd name="connsiteY1881" fmla="*/ 401465 h 1849426"/>
                <a:gd name="connsiteX1882" fmla="*/ 5233085 w 6386648"/>
                <a:gd name="connsiteY1882" fmla="*/ 419490 h 1849426"/>
                <a:gd name="connsiteX1883" fmla="*/ 5215061 w 6386648"/>
                <a:gd name="connsiteY1883" fmla="*/ 401465 h 1849426"/>
                <a:gd name="connsiteX1884" fmla="*/ 5233085 w 6386648"/>
                <a:gd name="connsiteY1884" fmla="*/ 383441 h 1849426"/>
                <a:gd name="connsiteX1885" fmla="*/ 4956711 w 6386648"/>
                <a:gd name="connsiteY1885" fmla="*/ 383441 h 1849426"/>
                <a:gd name="connsiteX1886" fmla="*/ 4974736 w 6386648"/>
                <a:gd name="connsiteY1886" fmla="*/ 401465 h 1849426"/>
                <a:gd name="connsiteX1887" fmla="*/ 4956711 w 6386648"/>
                <a:gd name="connsiteY1887" fmla="*/ 419490 h 1849426"/>
                <a:gd name="connsiteX1888" fmla="*/ 4938687 w 6386648"/>
                <a:gd name="connsiteY1888" fmla="*/ 401465 h 1849426"/>
                <a:gd name="connsiteX1889" fmla="*/ 4956711 w 6386648"/>
                <a:gd name="connsiteY1889" fmla="*/ 383441 h 1849426"/>
                <a:gd name="connsiteX1890" fmla="*/ 3604880 w 6386648"/>
                <a:gd name="connsiteY1890" fmla="*/ 377433 h 1849426"/>
                <a:gd name="connsiteX1891" fmla="*/ 3622905 w 6386648"/>
                <a:gd name="connsiteY1891" fmla="*/ 395458 h 1849426"/>
                <a:gd name="connsiteX1892" fmla="*/ 3604880 w 6386648"/>
                <a:gd name="connsiteY1892" fmla="*/ 413482 h 1849426"/>
                <a:gd name="connsiteX1893" fmla="*/ 3586856 w 6386648"/>
                <a:gd name="connsiteY1893" fmla="*/ 395458 h 1849426"/>
                <a:gd name="connsiteX1894" fmla="*/ 3604880 w 6386648"/>
                <a:gd name="connsiteY1894" fmla="*/ 377433 h 1849426"/>
                <a:gd name="connsiteX1895" fmla="*/ 5082882 w 6386648"/>
                <a:gd name="connsiteY1895" fmla="*/ 371425 h 1849426"/>
                <a:gd name="connsiteX1896" fmla="*/ 5100907 w 6386648"/>
                <a:gd name="connsiteY1896" fmla="*/ 389449 h 1849426"/>
                <a:gd name="connsiteX1897" fmla="*/ 5082882 w 6386648"/>
                <a:gd name="connsiteY1897" fmla="*/ 407474 h 1849426"/>
                <a:gd name="connsiteX1898" fmla="*/ 5064858 w 6386648"/>
                <a:gd name="connsiteY1898" fmla="*/ 389449 h 1849426"/>
                <a:gd name="connsiteX1899" fmla="*/ 5082882 w 6386648"/>
                <a:gd name="connsiteY1899" fmla="*/ 371425 h 1849426"/>
                <a:gd name="connsiteX1900" fmla="*/ 4638280 w 6386648"/>
                <a:gd name="connsiteY1900" fmla="*/ 371425 h 1849426"/>
                <a:gd name="connsiteX1901" fmla="*/ 4656305 w 6386648"/>
                <a:gd name="connsiteY1901" fmla="*/ 389449 h 1849426"/>
                <a:gd name="connsiteX1902" fmla="*/ 4638280 w 6386648"/>
                <a:gd name="connsiteY1902" fmla="*/ 407474 h 1849426"/>
                <a:gd name="connsiteX1903" fmla="*/ 4620255 w 6386648"/>
                <a:gd name="connsiteY1903" fmla="*/ 389449 h 1849426"/>
                <a:gd name="connsiteX1904" fmla="*/ 4638280 w 6386648"/>
                <a:gd name="connsiteY1904" fmla="*/ 371425 h 1849426"/>
                <a:gd name="connsiteX1905" fmla="*/ 4289808 w 6386648"/>
                <a:gd name="connsiteY1905" fmla="*/ 371425 h 1849426"/>
                <a:gd name="connsiteX1906" fmla="*/ 4307833 w 6386648"/>
                <a:gd name="connsiteY1906" fmla="*/ 389449 h 1849426"/>
                <a:gd name="connsiteX1907" fmla="*/ 4289808 w 6386648"/>
                <a:gd name="connsiteY1907" fmla="*/ 407474 h 1849426"/>
                <a:gd name="connsiteX1908" fmla="*/ 4271784 w 6386648"/>
                <a:gd name="connsiteY1908" fmla="*/ 389449 h 1849426"/>
                <a:gd name="connsiteX1909" fmla="*/ 4289808 w 6386648"/>
                <a:gd name="connsiteY1909" fmla="*/ 371425 h 1849426"/>
                <a:gd name="connsiteX1910" fmla="*/ 3412620 w 6386648"/>
                <a:gd name="connsiteY1910" fmla="*/ 371425 h 1849426"/>
                <a:gd name="connsiteX1911" fmla="*/ 3430645 w 6386648"/>
                <a:gd name="connsiteY1911" fmla="*/ 389449 h 1849426"/>
                <a:gd name="connsiteX1912" fmla="*/ 3412620 w 6386648"/>
                <a:gd name="connsiteY1912" fmla="*/ 407474 h 1849426"/>
                <a:gd name="connsiteX1913" fmla="*/ 3394596 w 6386648"/>
                <a:gd name="connsiteY1913" fmla="*/ 389449 h 1849426"/>
                <a:gd name="connsiteX1914" fmla="*/ 3412620 w 6386648"/>
                <a:gd name="connsiteY1914" fmla="*/ 371425 h 1849426"/>
                <a:gd name="connsiteX1915" fmla="*/ 3286449 w 6386648"/>
                <a:gd name="connsiteY1915" fmla="*/ 371425 h 1849426"/>
                <a:gd name="connsiteX1916" fmla="*/ 3304474 w 6386648"/>
                <a:gd name="connsiteY1916" fmla="*/ 389449 h 1849426"/>
                <a:gd name="connsiteX1917" fmla="*/ 3286449 w 6386648"/>
                <a:gd name="connsiteY1917" fmla="*/ 407474 h 1849426"/>
                <a:gd name="connsiteX1918" fmla="*/ 3268424 w 6386648"/>
                <a:gd name="connsiteY1918" fmla="*/ 389449 h 1849426"/>
                <a:gd name="connsiteX1919" fmla="*/ 3286449 w 6386648"/>
                <a:gd name="connsiteY1919" fmla="*/ 371425 h 1849426"/>
                <a:gd name="connsiteX1920" fmla="*/ 2204985 w 6386648"/>
                <a:gd name="connsiteY1920" fmla="*/ 371425 h 1849426"/>
                <a:gd name="connsiteX1921" fmla="*/ 2223010 w 6386648"/>
                <a:gd name="connsiteY1921" fmla="*/ 389449 h 1849426"/>
                <a:gd name="connsiteX1922" fmla="*/ 2204985 w 6386648"/>
                <a:gd name="connsiteY1922" fmla="*/ 407474 h 1849426"/>
                <a:gd name="connsiteX1923" fmla="*/ 2186961 w 6386648"/>
                <a:gd name="connsiteY1923" fmla="*/ 389449 h 1849426"/>
                <a:gd name="connsiteX1924" fmla="*/ 2204985 w 6386648"/>
                <a:gd name="connsiteY1924" fmla="*/ 371425 h 1849426"/>
                <a:gd name="connsiteX1925" fmla="*/ 1033398 w 6386648"/>
                <a:gd name="connsiteY1925" fmla="*/ 371425 h 1849426"/>
                <a:gd name="connsiteX1926" fmla="*/ 1051423 w 6386648"/>
                <a:gd name="connsiteY1926" fmla="*/ 389449 h 1849426"/>
                <a:gd name="connsiteX1927" fmla="*/ 1033398 w 6386648"/>
                <a:gd name="connsiteY1927" fmla="*/ 407474 h 1849426"/>
                <a:gd name="connsiteX1928" fmla="*/ 1015374 w 6386648"/>
                <a:gd name="connsiteY1928" fmla="*/ 389449 h 1849426"/>
                <a:gd name="connsiteX1929" fmla="*/ 1033398 w 6386648"/>
                <a:gd name="connsiteY1929" fmla="*/ 371425 h 1849426"/>
                <a:gd name="connsiteX1930" fmla="*/ 432585 w 6386648"/>
                <a:gd name="connsiteY1930" fmla="*/ 371425 h 1849426"/>
                <a:gd name="connsiteX1931" fmla="*/ 450610 w 6386648"/>
                <a:gd name="connsiteY1931" fmla="*/ 389449 h 1849426"/>
                <a:gd name="connsiteX1932" fmla="*/ 432585 w 6386648"/>
                <a:gd name="connsiteY1932" fmla="*/ 407474 h 1849426"/>
                <a:gd name="connsiteX1933" fmla="*/ 414561 w 6386648"/>
                <a:gd name="connsiteY1933" fmla="*/ 389449 h 1849426"/>
                <a:gd name="connsiteX1934" fmla="*/ 432585 w 6386648"/>
                <a:gd name="connsiteY1934" fmla="*/ 371425 h 1849426"/>
                <a:gd name="connsiteX1935" fmla="*/ 4037466 w 6386648"/>
                <a:gd name="connsiteY1935" fmla="*/ 365417 h 1849426"/>
                <a:gd name="connsiteX1936" fmla="*/ 4055491 w 6386648"/>
                <a:gd name="connsiteY1936" fmla="*/ 383441 h 1849426"/>
                <a:gd name="connsiteX1937" fmla="*/ 4037466 w 6386648"/>
                <a:gd name="connsiteY1937" fmla="*/ 401466 h 1849426"/>
                <a:gd name="connsiteX1938" fmla="*/ 4019441 w 6386648"/>
                <a:gd name="connsiteY1938" fmla="*/ 383441 h 1849426"/>
                <a:gd name="connsiteX1939" fmla="*/ 4037466 w 6386648"/>
                <a:gd name="connsiteY1939" fmla="*/ 365417 h 1849426"/>
                <a:gd name="connsiteX1940" fmla="*/ 2943986 w 6386648"/>
                <a:gd name="connsiteY1940" fmla="*/ 365417 h 1849426"/>
                <a:gd name="connsiteX1941" fmla="*/ 2962011 w 6386648"/>
                <a:gd name="connsiteY1941" fmla="*/ 383441 h 1849426"/>
                <a:gd name="connsiteX1942" fmla="*/ 2943986 w 6386648"/>
                <a:gd name="connsiteY1942" fmla="*/ 401466 h 1849426"/>
                <a:gd name="connsiteX1943" fmla="*/ 2925962 w 6386648"/>
                <a:gd name="connsiteY1943" fmla="*/ 383441 h 1849426"/>
                <a:gd name="connsiteX1944" fmla="*/ 2943986 w 6386648"/>
                <a:gd name="connsiteY1944" fmla="*/ 365417 h 1849426"/>
                <a:gd name="connsiteX1945" fmla="*/ 2811807 w 6386648"/>
                <a:gd name="connsiteY1945" fmla="*/ 365417 h 1849426"/>
                <a:gd name="connsiteX1946" fmla="*/ 2829832 w 6386648"/>
                <a:gd name="connsiteY1946" fmla="*/ 383441 h 1849426"/>
                <a:gd name="connsiteX1947" fmla="*/ 2811807 w 6386648"/>
                <a:gd name="connsiteY1947" fmla="*/ 401466 h 1849426"/>
                <a:gd name="connsiteX1948" fmla="*/ 2793783 w 6386648"/>
                <a:gd name="connsiteY1948" fmla="*/ 383441 h 1849426"/>
                <a:gd name="connsiteX1949" fmla="*/ 2811807 w 6386648"/>
                <a:gd name="connsiteY1949" fmla="*/ 365417 h 1849426"/>
                <a:gd name="connsiteX1950" fmla="*/ 5899988 w 6386648"/>
                <a:gd name="connsiteY1950" fmla="*/ 353401 h 1849426"/>
                <a:gd name="connsiteX1951" fmla="*/ 5918013 w 6386648"/>
                <a:gd name="connsiteY1951" fmla="*/ 371425 h 1849426"/>
                <a:gd name="connsiteX1952" fmla="*/ 5899988 w 6386648"/>
                <a:gd name="connsiteY1952" fmla="*/ 389450 h 1849426"/>
                <a:gd name="connsiteX1953" fmla="*/ 5881963 w 6386648"/>
                <a:gd name="connsiteY1953" fmla="*/ 371425 h 1849426"/>
                <a:gd name="connsiteX1954" fmla="*/ 5899988 w 6386648"/>
                <a:gd name="connsiteY1954" fmla="*/ 353401 h 1849426"/>
                <a:gd name="connsiteX1955" fmla="*/ 4842556 w 6386648"/>
                <a:gd name="connsiteY1955" fmla="*/ 353401 h 1849426"/>
                <a:gd name="connsiteX1956" fmla="*/ 4860581 w 6386648"/>
                <a:gd name="connsiteY1956" fmla="*/ 371425 h 1849426"/>
                <a:gd name="connsiteX1957" fmla="*/ 4842556 w 6386648"/>
                <a:gd name="connsiteY1957" fmla="*/ 389450 h 1849426"/>
                <a:gd name="connsiteX1958" fmla="*/ 4824532 w 6386648"/>
                <a:gd name="connsiteY1958" fmla="*/ 371425 h 1849426"/>
                <a:gd name="connsiteX1959" fmla="*/ 4842556 w 6386648"/>
                <a:gd name="connsiteY1959" fmla="*/ 353401 h 1849426"/>
                <a:gd name="connsiteX1960" fmla="*/ 4518117 w 6386648"/>
                <a:gd name="connsiteY1960" fmla="*/ 353401 h 1849426"/>
                <a:gd name="connsiteX1961" fmla="*/ 4536142 w 6386648"/>
                <a:gd name="connsiteY1961" fmla="*/ 371425 h 1849426"/>
                <a:gd name="connsiteX1962" fmla="*/ 4518117 w 6386648"/>
                <a:gd name="connsiteY1962" fmla="*/ 389450 h 1849426"/>
                <a:gd name="connsiteX1963" fmla="*/ 4500092 w 6386648"/>
                <a:gd name="connsiteY1963" fmla="*/ 371425 h 1849426"/>
                <a:gd name="connsiteX1964" fmla="*/ 4518117 w 6386648"/>
                <a:gd name="connsiteY1964" fmla="*/ 353401 h 1849426"/>
                <a:gd name="connsiteX1965" fmla="*/ 4403962 w 6386648"/>
                <a:gd name="connsiteY1965" fmla="*/ 353401 h 1849426"/>
                <a:gd name="connsiteX1966" fmla="*/ 4421987 w 6386648"/>
                <a:gd name="connsiteY1966" fmla="*/ 371425 h 1849426"/>
                <a:gd name="connsiteX1967" fmla="*/ 4403962 w 6386648"/>
                <a:gd name="connsiteY1967" fmla="*/ 389450 h 1849426"/>
                <a:gd name="connsiteX1968" fmla="*/ 4385938 w 6386648"/>
                <a:gd name="connsiteY1968" fmla="*/ 371425 h 1849426"/>
                <a:gd name="connsiteX1969" fmla="*/ 4403962 w 6386648"/>
                <a:gd name="connsiteY1969" fmla="*/ 353401 h 1849426"/>
                <a:gd name="connsiteX1970" fmla="*/ 4151621 w 6386648"/>
                <a:gd name="connsiteY1970" fmla="*/ 353401 h 1849426"/>
                <a:gd name="connsiteX1971" fmla="*/ 4169646 w 6386648"/>
                <a:gd name="connsiteY1971" fmla="*/ 371425 h 1849426"/>
                <a:gd name="connsiteX1972" fmla="*/ 4151621 w 6386648"/>
                <a:gd name="connsiteY1972" fmla="*/ 389450 h 1849426"/>
                <a:gd name="connsiteX1973" fmla="*/ 4133597 w 6386648"/>
                <a:gd name="connsiteY1973" fmla="*/ 371425 h 1849426"/>
                <a:gd name="connsiteX1974" fmla="*/ 4151621 w 6386648"/>
                <a:gd name="connsiteY1974" fmla="*/ 353401 h 1849426"/>
                <a:gd name="connsiteX1975" fmla="*/ 3911295 w 6386648"/>
                <a:gd name="connsiteY1975" fmla="*/ 347392 h 1849426"/>
                <a:gd name="connsiteX1976" fmla="*/ 3929320 w 6386648"/>
                <a:gd name="connsiteY1976" fmla="*/ 365417 h 1849426"/>
                <a:gd name="connsiteX1977" fmla="*/ 3911295 w 6386648"/>
                <a:gd name="connsiteY1977" fmla="*/ 383441 h 1849426"/>
                <a:gd name="connsiteX1978" fmla="*/ 3893271 w 6386648"/>
                <a:gd name="connsiteY1978" fmla="*/ 365417 h 1849426"/>
                <a:gd name="connsiteX1979" fmla="*/ 3911295 w 6386648"/>
                <a:gd name="connsiteY1979" fmla="*/ 347392 h 1849426"/>
                <a:gd name="connsiteX1980" fmla="*/ 2078814 w 6386648"/>
                <a:gd name="connsiteY1980" fmla="*/ 347392 h 1849426"/>
                <a:gd name="connsiteX1981" fmla="*/ 2096839 w 6386648"/>
                <a:gd name="connsiteY1981" fmla="*/ 365417 h 1849426"/>
                <a:gd name="connsiteX1982" fmla="*/ 2078814 w 6386648"/>
                <a:gd name="connsiteY1982" fmla="*/ 383441 h 1849426"/>
                <a:gd name="connsiteX1983" fmla="*/ 2060790 w 6386648"/>
                <a:gd name="connsiteY1983" fmla="*/ 365417 h 1849426"/>
                <a:gd name="connsiteX1984" fmla="*/ 2078814 w 6386648"/>
                <a:gd name="connsiteY1984" fmla="*/ 347392 h 1849426"/>
                <a:gd name="connsiteX1985" fmla="*/ 1345823 w 6386648"/>
                <a:gd name="connsiteY1985" fmla="*/ 347392 h 1849426"/>
                <a:gd name="connsiteX1986" fmla="*/ 1363847 w 6386648"/>
                <a:gd name="connsiteY1986" fmla="*/ 365417 h 1849426"/>
                <a:gd name="connsiteX1987" fmla="*/ 1345823 w 6386648"/>
                <a:gd name="connsiteY1987" fmla="*/ 383441 h 1849426"/>
                <a:gd name="connsiteX1988" fmla="*/ 1327798 w 6386648"/>
                <a:gd name="connsiteY1988" fmla="*/ 365417 h 1849426"/>
                <a:gd name="connsiteX1989" fmla="*/ 1345823 w 6386648"/>
                <a:gd name="connsiteY1989" fmla="*/ 347392 h 1849426"/>
                <a:gd name="connsiteX1990" fmla="*/ 1556107 w 6386648"/>
                <a:gd name="connsiteY1990" fmla="*/ 341384 h 1849426"/>
                <a:gd name="connsiteX1991" fmla="*/ 1574131 w 6386648"/>
                <a:gd name="connsiteY1991" fmla="*/ 359408 h 1849426"/>
                <a:gd name="connsiteX1992" fmla="*/ 1556107 w 6386648"/>
                <a:gd name="connsiteY1992" fmla="*/ 377433 h 1849426"/>
                <a:gd name="connsiteX1993" fmla="*/ 1538082 w 6386648"/>
                <a:gd name="connsiteY1993" fmla="*/ 359408 h 1849426"/>
                <a:gd name="connsiteX1994" fmla="*/ 1556107 w 6386648"/>
                <a:gd name="connsiteY1994" fmla="*/ 341384 h 1849426"/>
                <a:gd name="connsiteX1995" fmla="*/ 306414 w 6386648"/>
                <a:gd name="connsiteY1995" fmla="*/ 341384 h 1849426"/>
                <a:gd name="connsiteX1996" fmla="*/ 324439 w 6386648"/>
                <a:gd name="connsiteY1996" fmla="*/ 359408 h 1849426"/>
                <a:gd name="connsiteX1997" fmla="*/ 306414 w 6386648"/>
                <a:gd name="connsiteY1997" fmla="*/ 377433 h 1849426"/>
                <a:gd name="connsiteX1998" fmla="*/ 288390 w 6386648"/>
                <a:gd name="connsiteY1998" fmla="*/ 359408 h 1849426"/>
                <a:gd name="connsiteX1999" fmla="*/ 306414 w 6386648"/>
                <a:gd name="connsiteY1999" fmla="*/ 341384 h 1849426"/>
                <a:gd name="connsiteX2000" fmla="*/ 6206403 w 6386648"/>
                <a:gd name="connsiteY2000" fmla="*/ 335376 h 1849426"/>
                <a:gd name="connsiteX2001" fmla="*/ 6224428 w 6386648"/>
                <a:gd name="connsiteY2001" fmla="*/ 353400 h 1849426"/>
                <a:gd name="connsiteX2002" fmla="*/ 6206403 w 6386648"/>
                <a:gd name="connsiteY2002" fmla="*/ 371425 h 1849426"/>
                <a:gd name="connsiteX2003" fmla="*/ 6188379 w 6386648"/>
                <a:gd name="connsiteY2003" fmla="*/ 353400 h 1849426"/>
                <a:gd name="connsiteX2004" fmla="*/ 6206403 w 6386648"/>
                <a:gd name="connsiteY2004" fmla="*/ 335376 h 1849426"/>
                <a:gd name="connsiteX2005" fmla="*/ 1670261 w 6386648"/>
                <a:gd name="connsiteY2005" fmla="*/ 335376 h 1849426"/>
                <a:gd name="connsiteX2006" fmla="*/ 1688286 w 6386648"/>
                <a:gd name="connsiteY2006" fmla="*/ 353400 h 1849426"/>
                <a:gd name="connsiteX2007" fmla="*/ 1670261 w 6386648"/>
                <a:gd name="connsiteY2007" fmla="*/ 371425 h 1849426"/>
                <a:gd name="connsiteX2008" fmla="*/ 1652237 w 6386648"/>
                <a:gd name="connsiteY2008" fmla="*/ 353400 h 1849426"/>
                <a:gd name="connsiteX2009" fmla="*/ 1670261 w 6386648"/>
                <a:gd name="connsiteY2009" fmla="*/ 335376 h 1849426"/>
                <a:gd name="connsiteX2010" fmla="*/ 5767809 w 6386648"/>
                <a:gd name="connsiteY2010" fmla="*/ 329368 h 1849426"/>
                <a:gd name="connsiteX2011" fmla="*/ 5785834 w 6386648"/>
                <a:gd name="connsiteY2011" fmla="*/ 347392 h 1849426"/>
                <a:gd name="connsiteX2012" fmla="*/ 5767809 w 6386648"/>
                <a:gd name="connsiteY2012" fmla="*/ 365417 h 1849426"/>
                <a:gd name="connsiteX2013" fmla="*/ 5749785 w 6386648"/>
                <a:gd name="connsiteY2013" fmla="*/ 347392 h 1849426"/>
                <a:gd name="connsiteX2014" fmla="*/ 5767809 w 6386648"/>
                <a:gd name="connsiteY2014" fmla="*/ 329368 h 1849426"/>
                <a:gd name="connsiteX2015" fmla="*/ 3797141 w 6386648"/>
                <a:gd name="connsiteY2015" fmla="*/ 329368 h 1849426"/>
                <a:gd name="connsiteX2016" fmla="*/ 3815166 w 6386648"/>
                <a:gd name="connsiteY2016" fmla="*/ 347392 h 1849426"/>
                <a:gd name="connsiteX2017" fmla="*/ 3797141 w 6386648"/>
                <a:gd name="connsiteY2017" fmla="*/ 365417 h 1849426"/>
                <a:gd name="connsiteX2018" fmla="*/ 3779116 w 6386648"/>
                <a:gd name="connsiteY2018" fmla="*/ 347392 h 1849426"/>
                <a:gd name="connsiteX2019" fmla="*/ 3797141 w 6386648"/>
                <a:gd name="connsiteY2019" fmla="*/ 329368 h 1849426"/>
                <a:gd name="connsiteX2020" fmla="*/ 2673619 w 6386648"/>
                <a:gd name="connsiteY2020" fmla="*/ 329368 h 1849426"/>
                <a:gd name="connsiteX2021" fmla="*/ 2691644 w 6386648"/>
                <a:gd name="connsiteY2021" fmla="*/ 347392 h 1849426"/>
                <a:gd name="connsiteX2022" fmla="*/ 2673619 w 6386648"/>
                <a:gd name="connsiteY2022" fmla="*/ 365417 h 1849426"/>
                <a:gd name="connsiteX2023" fmla="*/ 2655595 w 6386648"/>
                <a:gd name="connsiteY2023" fmla="*/ 347392 h 1849426"/>
                <a:gd name="connsiteX2024" fmla="*/ 2673619 w 6386648"/>
                <a:gd name="connsiteY2024" fmla="*/ 329368 h 1849426"/>
                <a:gd name="connsiteX2025" fmla="*/ 1898570 w 6386648"/>
                <a:gd name="connsiteY2025" fmla="*/ 329368 h 1849426"/>
                <a:gd name="connsiteX2026" fmla="*/ 1916595 w 6386648"/>
                <a:gd name="connsiteY2026" fmla="*/ 347392 h 1849426"/>
                <a:gd name="connsiteX2027" fmla="*/ 1898570 w 6386648"/>
                <a:gd name="connsiteY2027" fmla="*/ 365417 h 1849426"/>
                <a:gd name="connsiteX2028" fmla="*/ 1880546 w 6386648"/>
                <a:gd name="connsiteY2028" fmla="*/ 347392 h 1849426"/>
                <a:gd name="connsiteX2029" fmla="*/ 1898570 w 6386648"/>
                <a:gd name="connsiteY2029" fmla="*/ 329368 h 1849426"/>
                <a:gd name="connsiteX2030" fmla="*/ 66089 w 6386648"/>
                <a:gd name="connsiteY2030" fmla="*/ 323360 h 1849426"/>
                <a:gd name="connsiteX2031" fmla="*/ 84114 w 6386648"/>
                <a:gd name="connsiteY2031" fmla="*/ 341384 h 1849426"/>
                <a:gd name="connsiteX2032" fmla="*/ 66089 w 6386648"/>
                <a:gd name="connsiteY2032" fmla="*/ 359409 h 1849426"/>
                <a:gd name="connsiteX2033" fmla="*/ 48065 w 6386648"/>
                <a:gd name="connsiteY2033" fmla="*/ 341384 h 1849426"/>
                <a:gd name="connsiteX2034" fmla="*/ 66089 w 6386648"/>
                <a:gd name="connsiteY2034" fmla="*/ 323360 h 1849426"/>
                <a:gd name="connsiteX2035" fmla="*/ 5647646 w 6386648"/>
                <a:gd name="connsiteY2035" fmla="*/ 317352 h 1849426"/>
                <a:gd name="connsiteX2036" fmla="*/ 5665671 w 6386648"/>
                <a:gd name="connsiteY2036" fmla="*/ 335377 h 1849426"/>
                <a:gd name="connsiteX2037" fmla="*/ 5647646 w 6386648"/>
                <a:gd name="connsiteY2037" fmla="*/ 353401 h 1849426"/>
                <a:gd name="connsiteX2038" fmla="*/ 5629622 w 6386648"/>
                <a:gd name="connsiteY2038" fmla="*/ 335377 h 1849426"/>
                <a:gd name="connsiteX2039" fmla="*/ 5647646 w 6386648"/>
                <a:gd name="connsiteY2039" fmla="*/ 317352 h 1849426"/>
                <a:gd name="connsiteX2040" fmla="*/ 3064148 w 6386648"/>
                <a:gd name="connsiteY2040" fmla="*/ 311344 h 1849426"/>
                <a:gd name="connsiteX2041" fmla="*/ 3082173 w 6386648"/>
                <a:gd name="connsiteY2041" fmla="*/ 329368 h 1849426"/>
                <a:gd name="connsiteX2042" fmla="*/ 3064148 w 6386648"/>
                <a:gd name="connsiteY2042" fmla="*/ 347393 h 1849426"/>
                <a:gd name="connsiteX2043" fmla="*/ 3046124 w 6386648"/>
                <a:gd name="connsiteY2043" fmla="*/ 329368 h 1849426"/>
                <a:gd name="connsiteX2044" fmla="*/ 3064148 w 6386648"/>
                <a:gd name="connsiteY2044" fmla="*/ 311344 h 1849426"/>
                <a:gd name="connsiteX2045" fmla="*/ 2553457 w 6386648"/>
                <a:gd name="connsiteY2045" fmla="*/ 311344 h 1849426"/>
                <a:gd name="connsiteX2046" fmla="*/ 2571482 w 6386648"/>
                <a:gd name="connsiteY2046" fmla="*/ 329368 h 1849426"/>
                <a:gd name="connsiteX2047" fmla="*/ 2553457 w 6386648"/>
                <a:gd name="connsiteY2047" fmla="*/ 347393 h 1849426"/>
                <a:gd name="connsiteX2048" fmla="*/ 2535433 w 6386648"/>
                <a:gd name="connsiteY2048" fmla="*/ 329368 h 1849426"/>
                <a:gd name="connsiteX2049" fmla="*/ 2553457 w 6386648"/>
                <a:gd name="connsiteY2049" fmla="*/ 311344 h 1849426"/>
                <a:gd name="connsiteX2050" fmla="*/ 6098257 w 6386648"/>
                <a:gd name="connsiteY2050" fmla="*/ 305335 h 1849426"/>
                <a:gd name="connsiteX2051" fmla="*/ 6116282 w 6386648"/>
                <a:gd name="connsiteY2051" fmla="*/ 323359 h 1849426"/>
                <a:gd name="connsiteX2052" fmla="*/ 6098257 w 6386648"/>
                <a:gd name="connsiteY2052" fmla="*/ 341384 h 1849426"/>
                <a:gd name="connsiteX2053" fmla="*/ 6080233 w 6386648"/>
                <a:gd name="connsiteY2053" fmla="*/ 323359 h 1849426"/>
                <a:gd name="connsiteX2054" fmla="*/ 6098257 w 6386648"/>
                <a:gd name="connsiteY2054" fmla="*/ 305335 h 1849426"/>
                <a:gd name="connsiteX2055" fmla="*/ 1231667 w 6386648"/>
                <a:gd name="connsiteY2055" fmla="*/ 305335 h 1849426"/>
                <a:gd name="connsiteX2056" fmla="*/ 1249692 w 6386648"/>
                <a:gd name="connsiteY2056" fmla="*/ 323359 h 1849426"/>
                <a:gd name="connsiteX2057" fmla="*/ 1231667 w 6386648"/>
                <a:gd name="connsiteY2057" fmla="*/ 341384 h 1849426"/>
                <a:gd name="connsiteX2058" fmla="*/ 1213643 w 6386648"/>
                <a:gd name="connsiteY2058" fmla="*/ 323359 h 1849426"/>
                <a:gd name="connsiteX2059" fmla="*/ 1231667 w 6386648"/>
                <a:gd name="connsiteY2059" fmla="*/ 305335 h 1849426"/>
                <a:gd name="connsiteX2060" fmla="*/ 174235 w 6386648"/>
                <a:gd name="connsiteY2060" fmla="*/ 305335 h 1849426"/>
                <a:gd name="connsiteX2061" fmla="*/ 192260 w 6386648"/>
                <a:gd name="connsiteY2061" fmla="*/ 323359 h 1849426"/>
                <a:gd name="connsiteX2062" fmla="*/ 174235 w 6386648"/>
                <a:gd name="connsiteY2062" fmla="*/ 341384 h 1849426"/>
                <a:gd name="connsiteX2063" fmla="*/ 156211 w 6386648"/>
                <a:gd name="connsiteY2063" fmla="*/ 323359 h 1849426"/>
                <a:gd name="connsiteX2064" fmla="*/ 174235 w 6386648"/>
                <a:gd name="connsiteY2064" fmla="*/ 305335 h 1849426"/>
                <a:gd name="connsiteX2065" fmla="*/ 3520767 w 6386648"/>
                <a:gd name="connsiteY2065" fmla="*/ 299327 h 1849426"/>
                <a:gd name="connsiteX2066" fmla="*/ 3538792 w 6386648"/>
                <a:gd name="connsiteY2066" fmla="*/ 317351 h 1849426"/>
                <a:gd name="connsiteX2067" fmla="*/ 3520767 w 6386648"/>
                <a:gd name="connsiteY2067" fmla="*/ 335376 h 1849426"/>
                <a:gd name="connsiteX2068" fmla="*/ 3502743 w 6386648"/>
                <a:gd name="connsiteY2068" fmla="*/ 317351 h 1849426"/>
                <a:gd name="connsiteX2069" fmla="*/ 3520767 w 6386648"/>
                <a:gd name="connsiteY2069" fmla="*/ 299327 h 1849426"/>
                <a:gd name="connsiteX2070" fmla="*/ 5347240 w 6386648"/>
                <a:gd name="connsiteY2070" fmla="*/ 293319 h 1849426"/>
                <a:gd name="connsiteX2071" fmla="*/ 5365265 w 6386648"/>
                <a:gd name="connsiteY2071" fmla="*/ 311343 h 1849426"/>
                <a:gd name="connsiteX2072" fmla="*/ 5347240 w 6386648"/>
                <a:gd name="connsiteY2072" fmla="*/ 329368 h 1849426"/>
                <a:gd name="connsiteX2073" fmla="*/ 5329216 w 6386648"/>
                <a:gd name="connsiteY2073" fmla="*/ 311343 h 1849426"/>
                <a:gd name="connsiteX2074" fmla="*/ 5347240 w 6386648"/>
                <a:gd name="connsiteY2074" fmla="*/ 293319 h 1849426"/>
                <a:gd name="connsiteX2075" fmla="*/ 2439302 w 6386648"/>
                <a:gd name="connsiteY2075" fmla="*/ 293319 h 1849426"/>
                <a:gd name="connsiteX2076" fmla="*/ 2457327 w 6386648"/>
                <a:gd name="connsiteY2076" fmla="*/ 311343 h 1849426"/>
                <a:gd name="connsiteX2077" fmla="*/ 2439302 w 6386648"/>
                <a:gd name="connsiteY2077" fmla="*/ 329368 h 1849426"/>
                <a:gd name="connsiteX2078" fmla="*/ 2421278 w 6386648"/>
                <a:gd name="connsiteY2078" fmla="*/ 311343 h 1849426"/>
                <a:gd name="connsiteX2079" fmla="*/ 2439302 w 6386648"/>
                <a:gd name="connsiteY2079" fmla="*/ 293319 h 1849426"/>
                <a:gd name="connsiteX2080" fmla="*/ 2301115 w 6386648"/>
                <a:gd name="connsiteY2080" fmla="*/ 293319 h 1849426"/>
                <a:gd name="connsiteX2081" fmla="*/ 2319140 w 6386648"/>
                <a:gd name="connsiteY2081" fmla="*/ 311343 h 1849426"/>
                <a:gd name="connsiteX2082" fmla="*/ 2301115 w 6386648"/>
                <a:gd name="connsiteY2082" fmla="*/ 329368 h 1849426"/>
                <a:gd name="connsiteX2083" fmla="*/ 2283091 w 6386648"/>
                <a:gd name="connsiteY2083" fmla="*/ 311343 h 1849426"/>
                <a:gd name="connsiteX2084" fmla="*/ 2301115 w 6386648"/>
                <a:gd name="connsiteY2084" fmla="*/ 293319 h 1849426"/>
                <a:gd name="connsiteX2085" fmla="*/ 1447960 w 6386648"/>
                <a:gd name="connsiteY2085" fmla="*/ 293319 h 1849426"/>
                <a:gd name="connsiteX2086" fmla="*/ 1465985 w 6386648"/>
                <a:gd name="connsiteY2086" fmla="*/ 311343 h 1849426"/>
                <a:gd name="connsiteX2087" fmla="*/ 1447960 w 6386648"/>
                <a:gd name="connsiteY2087" fmla="*/ 329368 h 1849426"/>
                <a:gd name="connsiteX2088" fmla="*/ 1429936 w 6386648"/>
                <a:gd name="connsiteY2088" fmla="*/ 311343 h 1849426"/>
                <a:gd name="connsiteX2089" fmla="*/ 1447960 w 6386648"/>
                <a:gd name="connsiteY2089" fmla="*/ 293319 h 1849426"/>
                <a:gd name="connsiteX2090" fmla="*/ 901219 w 6386648"/>
                <a:gd name="connsiteY2090" fmla="*/ 293319 h 1849426"/>
                <a:gd name="connsiteX2091" fmla="*/ 919244 w 6386648"/>
                <a:gd name="connsiteY2091" fmla="*/ 311343 h 1849426"/>
                <a:gd name="connsiteX2092" fmla="*/ 901219 w 6386648"/>
                <a:gd name="connsiteY2092" fmla="*/ 329368 h 1849426"/>
                <a:gd name="connsiteX2093" fmla="*/ 883195 w 6386648"/>
                <a:gd name="connsiteY2093" fmla="*/ 311343 h 1849426"/>
                <a:gd name="connsiteX2094" fmla="*/ 901219 w 6386648"/>
                <a:gd name="connsiteY2094" fmla="*/ 293319 h 1849426"/>
                <a:gd name="connsiteX2095" fmla="*/ 552748 w 6386648"/>
                <a:gd name="connsiteY2095" fmla="*/ 293319 h 1849426"/>
                <a:gd name="connsiteX2096" fmla="*/ 570773 w 6386648"/>
                <a:gd name="connsiteY2096" fmla="*/ 311343 h 1849426"/>
                <a:gd name="connsiteX2097" fmla="*/ 552748 w 6386648"/>
                <a:gd name="connsiteY2097" fmla="*/ 329368 h 1849426"/>
                <a:gd name="connsiteX2098" fmla="*/ 534724 w 6386648"/>
                <a:gd name="connsiteY2098" fmla="*/ 311343 h 1849426"/>
                <a:gd name="connsiteX2099" fmla="*/ 552748 w 6386648"/>
                <a:gd name="connsiteY2099" fmla="*/ 293319 h 1849426"/>
                <a:gd name="connsiteX2100" fmla="*/ 6326566 w 6386648"/>
                <a:gd name="connsiteY2100" fmla="*/ 287311 h 1849426"/>
                <a:gd name="connsiteX2101" fmla="*/ 6344591 w 6386648"/>
                <a:gd name="connsiteY2101" fmla="*/ 305336 h 1849426"/>
                <a:gd name="connsiteX2102" fmla="*/ 6326566 w 6386648"/>
                <a:gd name="connsiteY2102" fmla="*/ 323360 h 1849426"/>
                <a:gd name="connsiteX2103" fmla="*/ 6308542 w 6386648"/>
                <a:gd name="connsiteY2103" fmla="*/ 305336 h 1849426"/>
                <a:gd name="connsiteX2104" fmla="*/ 6326566 w 6386648"/>
                <a:gd name="connsiteY2104" fmla="*/ 287311 h 1849426"/>
                <a:gd name="connsiteX2105" fmla="*/ 5503451 w 6386648"/>
                <a:gd name="connsiteY2105" fmla="*/ 287311 h 1849426"/>
                <a:gd name="connsiteX2106" fmla="*/ 5521476 w 6386648"/>
                <a:gd name="connsiteY2106" fmla="*/ 305336 h 1849426"/>
                <a:gd name="connsiteX2107" fmla="*/ 5503451 w 6386648"/>
                <a:gd name="connsiteY2107" fmla="*/ 323360 h 1849426"/>
                <a:gd name="connsiteX2108" fmla="*/ 5485427 w 6386648"/>
                <a:gd name="connsiteY2108" fmla="*/ 305336 h 1849426"/>
                <a:gd name="connsiteX2109" fmla="*/ 5503451 w 6386648"/>
                <a:gd name="connsiteY2109" fmla="*/ 287311 h 1849426"/>
                <a:gd name="connsiteX2110" fmla="*/ 1808448 w 6386648"/>
                <a:gd name="connsiteY2110" fmla="*/ 287311 h 1849426"/>
                <a:gd name="connsiteX2111" fmla="*/ 1826473 w 6386648"/>
                <a:gd name="connsiteY2111" fmla="*/ 305336 h 1849426"/>
                <a:gd name="connsiteX2112" fmla="*/ 1808448 w 6386648"/>
                <a:gd name="connsiteY2112" fmla="*/ 323360 h 1849426"/>
                <a:gd name="connsiteX2113" fmla="*/ 1790424 w 6386648"/>
                <a:gd name="connsiteY2113" fmla="*/ 305336 h 1849426"/>
                <a:gd name="connsiteX2114" fmla="*/ 1808448 w 6386648"/>
                <a:gd name="connsiteY2114" fmla="*/ 287311 h 1849426"/>
                <a:gd name="connsiteX2115" fmla="*/ 672910 w 6386648"/>
                <a:gd name="connsiteY2115" fmla="*/ 287311 h 1849426"/>
                <a:gd name="connsiteX2116" fmla="*/ 690935 w 6386648"/>
                <a:gd name="connsiteY2116" fmla="*/ 305336 h 1849426"/>
                <a:gd name="connsiteX2117" fmla="*/ 672910 w 6386648"/>
                <a:gd name="connsiteY2117" fmla="*/ 323360 h 1849426"/>
                <a:gd name="connsiteX2118" fmla="*/ 654886 w 6386648"/>
                <a:gd name="connsiteY2118" fmla="*/ 305336 h 1849426"/>
                <a:gd name="connsiteX2119" fmla="*/ 672910 w 6386648"/>
                <a:gd name="connsiteY2119" fmla="*/ 287311 h 1849426"/>
                <a:gd name="connsiteX2120" fmla="*/ 4710377 w 6386648"/>
                <a:gd name="connsiteY2120" fmla="*/ 275295 h 1849426"/>
                <a:gd name="connsiteX2121" fmla="*/ 4728402 w 6386648"/>
                <a:gd name="connsiteY2121" fmla="*/ 293319 h 1849426"/>
                <a:gd name="connsiteX2122" fmla="*/ 4710377 w 6386648"/>
                <a:gd name="connsiteY2122" fmla="*/ 311344 h 1849426"/>
                <a:gd name="connsiteX2123" fmla="*/ 4692353 w 6386648"/>
                <a:gd name="connsiteY2123" fmla="*/ 293319 h 1849426"/>
                <a:gd name="connsiteX2124" fmla="*/ 4710377 w 6386648"/>
                <a:gd name="connsiteY2124" fmla="*/ 275295 h 1849426"/>
                <a:gd name="connsiteX2125" fmla="*/ 4962719 w 6386648"/>
                <a:gd name="connsiteY2125" fmla="*/ 269287 h 1849426"/>
                <a:gd name="connsiteX2126" fmla="*/ 4980744 w 6386648"/>
                <a:gd name="connsiteY2126" fmla="*/ 287311 h 1849426"/>
                <a:gd name="connsiteX2127" fmla="*/ 4962719 w 6386648"/>
                <a:gd name="connsiteY2127" fmla="*/ 305336 h 1849426"/>
                <a:gd name="connsiteX2128" fmla="*/ 4944695 w 6386648"/>
                <a:gd name="connsiteY2128" fmla="*/ 287311 h 1849426"/>
                <a:gd name="connsiteX2129" fmla="*/ 4962719 w 6386648"/>
                <a:gd name="connsiteY2129" fmla="*/ 269287 h 1849426"/>
                <a:gd name="connsiteX2130" fmla="*/ 3652945 w 6386648"/>
                <a:gd name="connsiteY2130" fmla="*/ 269287 h 1849426"/>
                <a:gd name="connsiteX2131" fmla="*/ 3670970 w 6386648"/>
                <a:gd name="connsiteY2131" fmla="*/ 287311 h 1849426"/>
                <a:gd name="connsiteX2132" fmla="*/ 3652945 w 6386648"/>
                <a:gd name="connsiteY2132" fmla="*/ 305336 h 1849426"/>
                <a:gd name="connsiteX2133" fmla="*/ 3634921 w 6386648"/>
                <a:gd name="connsiteY2133" fmla="*/ 287311 h 1849426"/>
                <a:gd name="connsiteX2134" fmla="*/ 3652945 w 6386648"/>
                <a:gd name="connsiteY2134" fmla="*/ 269287 h 1849426"/>
                <a:gd name="connsiteX2135" fmla="*/ 1123520 w 6386648"/>
                <a:gd name="connsiteY2135" fmla="*/ 269287 h 1849426"/>
                <a:gd name="connsiteX2136" fmla="*/ 1141545 w 6386648"/>
                <a:gd name="connsiteY2136" fmla="*/ 287311 h 1849426"/>
                <a:gd name="connsiteX2137" fmla="*/ 1123520 w 6386648"/>
                <a:gd name="connsiteY2137" fmla="*/ 305336 h 1849426"/>
                <a:gd name="connsiteX2138" fmla="*/ 1105496 w 6386648"/>
                <a:gd name="connsiteY2138" fmla="*/ 287311 h 1849426"/>
                <a:gd name="connsiteX2139" fmla="*/ 1123520 w 6386648"/>
                <a:gd name="connsiteY2139" fmla="*/ 269287 h 1849426"/>
                <a:gd name="connsiteX2140" fmla="*/ 5112922 w 6386648"/>
                <a:gd name="connsiteY2140" fmla="*/ 263279 h 1849426"/>
                <a:gd name="connsiteX2141" fmla="*/ 5130947 w 6386648"/>
                <a:gd name="connsiteY2141" fmla="*/ 281303 h 1849426"/>
                <a:gd name="connsiteX2142" fmla="*/ 5112922 w 6386648"/>
                <a:gd name="connsiteY2142" fmla="*/ 299328 h 1849426"/>
                <a:gd name="connsiteX2143" fmla="*/ 5094898 w 6386648"/>
                <a:gd name="connsiteY2143" fmla="*/ 281303 h 1849426"/>
                <a:gd name="connsiteX2144" fmla="*/ 5112922 w 6386648"/>
                <a:gd name="connsiteY2144" fmla="*/ 263279 h 1849426"/>
                <a:gd name="connsiteX2145" fmla="*/ 4217710 w 6386648"/>
                <a:gd name="connsiteY2145" fmla="*/ 263279 h 1849426"/>
                <a:gd name="connsiteX2146" fmla="*/ 4235735 w 6386648"/>
                <a:gd name="connsiteY2146" fmla="*/ 281303 h 1849426"/>
                <a:gd name="connsiteX2147" fmla="*/ 4217710 w 6386648"/>
                <a:gd name="connsiteY2147" fmla="*/ 299328 h 1849426"/>
                <a:gd name="connsiteX2148" fmla="*/ 4199685 w 6386648"/>
                <a:gd name="connsiteY2148" fmla="*/ 281303 h 1849426"/>
                <a:gd name="connsiteX2149" fmla="*/ 4217710 w 6386648"/>
                <a:gd name="connsiteY2149" fmla="*/ 263279 h 1849426"/>
                <a:gd name="connsiteX2150" fmla="*/ 3190319 w 6386648"/>
                <a:gd name="connsiteY2150" fmla="*/ 263279 h 1849426"/>
                <a:gd name="connsiteX2151" fmla="*/ 3208344 w 6386648"/>
                <a:gd name="connsiteY2151" fmla="*/ 281303 h 1849426"/>
                <a:gd name="connsiteX2152" fmla="*/ 3190319 w 6386648"/>
                <a:gd name="connsiteY2152" fmla="*/ 299328 h 1849426"/>
                <a:gd name="connsiteX2153" fmla="*/ 3172295 w 6386648"/>
                <a:gd name="connsiteY2153" fmla="*/ 281303 h 1849426"/>
                <a:gd name="connsiteX2154" fmla="*/ 3190319 w 6386648"/>
                <a:gd name="connsiteY2154" fmla="*/ 263279 h 1849426"/>
                <a:gd name="connsiteX2155" fmla="*/ 5996118 w 6386648"/>
                <a:gd name="connsiteY2155" fmla="*/ 257270 h 1849426"/>
                <a:gd name="connsiteX2156" fmla="*/ 6014143 w 6386648"/>
                <a:gd name="connsiteY2156" fmla="*/ 275295 h 1849426"/>
                <a:gd name="connsiteX2157" fmla="*/ 5996118 w 6386648"/>
                <a:gd name="connsiteY2157" fmla="*/ 293319 h 1849426"/>
                <a:gd name="connsiteX2158" fmla="*/ 5978094 w 6386648"/>
                <a:gd name="connsiteY2158" fmla="*/ 275295 h 1849426"/>
                <a:gd name="connsiteX2159" fmla="*/ 5996118 w 6386648"/>
                <a:gd name="connsiteY2159" fmla="*/ 257270 h 1849426"/>
                <a:gd name="connsiteX2160" fmla="*/ 5233085 w 6386648"/>
                <a:gd name="connsiteY2160" fmla="*/ 257270 h 1849426"/>
                <a:gd name="connsiteX2161" fmla="*/ 5251110 w 6386648"/>
                <a:gd name="connsiteY2161" fmla="*/ 275295 h 1849426"/>
                <a:gd name="connsiteX2162" fmla="*/ 5233085 w 6386648"/>
                <a:gd name="connsiteY2162" fmla="*/ 293319 h 1849426"/>
                <a:gd name="connsiteX2163" fmla="*/ 5215061 w 6386648"/>
                <a:gd name="connsiteY2163" fmla="*/ 275295 h 1849426"/>
                <a:gd name="connsiteX2164" fmla="*/ 5233085 w 6386648"/>
                <a:gd name="connsiteY2164" fmla="*/ 257270 h 1849426"/>
                <a:gd name="connsiteX2165" fmla="*/ 4584206 w 6386648"/>
                <a:gd name="connsiteY2165" fmla="*/ 257270 h 1849426"/>
                <a:gd name="connsiteX2166" fmla="*/ 4602231 w 6386648"/>
                <a:gd name="connsiteY2166" fmla="*/ 275295 h 1849426"/>
                <a:gd name="connsiteX2167" fmla="*/ 4584206 w 6386648"/>
                <a:gd name="connsiteY2167" fmla="*/ 293319 h 1849426"/>
                <a:gd name="connsiteX2168" fmla="*/ 4566182 w 6386648"/>
                <a:gd name="connsiteY2168" fmla="*/ 275295 h 1849426"/>
                <a:gd name="connsiteX2169" fmla="*/ 4584206 w 6386648"/>
                <a:gd name="connsiteY2169" fmla="*/ 257270 h 1849426"/>
                <a:gd name="connsiteX2170" fmla="*/ 2156921 w 6386648"/>
                <a:gd name="connsiteY2170" fmla="*/ 257270 h 1849426"/>
                <a:gd name="connsiteX2171" fmla="*/ 2174945 w 6386648"/>
                <a:gd name="connsiteY2171" fmla="*/ 275295 h 1849426"/>
                <a:gd name="connsiteX2172" fmla="*/ 2156921 w 6386648"/>
                <a:gd name="connsiteY2172" fmla="*/ 293319 h 1849426"/>
                <a:gd name="connsiteX2173" fmla="*/ 2138896 w 6386648"/>
                <a:gd name="connsiteY2173" fmla="*/ 275295 h 1849426"/>
                <a:gd name="connsiteX2174" fmla="*/ 2156921 w 6386648"/>
                <a:gd name="connsiteY2174" fmla="*/ 257270 h 1849426"/>
                <a:gd name="connsiteX2175" fmla="*/ 781057 w 6386648"/>
                <a:gd name="connsiteY2175" fmla="*/ 257270 h 1849426"/>
                <a:gd name="connsiteX2176" fmla="*/ 799082 w 6386648"/>
                <a:gd name="connsiteY2176" fmla="*/ 275295 h 1849426"/>
                <a:gd name="connsiteX2177" fmla="*/ 781057 w 6386648"/>
                <a:gd name="connsiteY2177" fmla="*/ 293319 h 1849426"/>
                <a:gd name="connsiteX2178" fmla="*/ 763033 w 6386648"/>
                <a:gd name="connsiteY2178" fmla="*/ 275295 h 1849426"/>
                <a:gd name="connsiteX2179" fmla="*/ 781057 w 6386648"/>
                <a:gd name="connsiteY2179" fmla="*/ 257270 h 1849426"/>
                <a:gd name="connsiteX2180" fmla="*/ 420569 w 6386648"/>
                <a:gd name="connsiteY2180" fmla="*/ 257270 h 1849426"/>
                <a:gd name="connsiteX2181" fmla="*/ 438594 w 6386648"/>
                <a:gd name="connsiteY2181" fmla="*/ 275295 h 1849426"/>
                <a:gd name="connsiteX2182" fmla="*/ 420569 w 6386648"/>
                <a:gd name="connsiteY2182" fmla="*/ 293319 h 1849426"/>
                <a:gd name="connsiteX2183" fmla="*/ 402545 w 6386648"/>
                <a:gd name="connsiteY2183" fmla="*/ 275295 h 1849426"/>
                <a:gd name="connsiteX2184" fmla="*/ 420569 w 6386648"/>
                <a:gd name="connsiteY2184" fmla="*/ 257270 h 1849426"/>
                <a:gd name="connsiteX2185" fmla="*/ 5845915 w 6386648"/>
                <a:gd name="connsiteY2185" fmla="*/ 245254 h 1849426"/>
                <a:gd name="connsiteX2186" fmla="*/ 5863940 w 6386648"/>
                <a:gd name="connsiteY2186" fmla="*/ 263278 h 1849426"/>
                <a:gd name="connsiteX2187" fmla="*/ 5845915 w 6386648"/>
                <a:gd name="connsiteY2187" fmla="*/ 281303 h 1849426"/>
                <a:gd name="connsiteX2188" fmla="*/ 5827891 w 6386648"/>
                <a:gd name="connsiteY2188" fmla="*/ 263278 h 1849426"/>
                <a:gd name="connsiteX2189" fmla="*/ 5845915 w 6386648"/>
                <a:gd name="connsiteY2189" fmla="*/ 245254 h 1849426"/>
                <a:gd name="connsiteX2190" fmla="*/ 4013434 w 6386648"/>
                <a:gd name="connsiteY2190" fmla="*/ 245254 h 1849426"/>
                <a:gd name="connsiteX2191" fmla="*/ 4031459 w 6386648"/>
                <a:gd name="connsiteY2191" fmla="*/ 263278 h 1849426"/>
                <a:gd name="connsiteX2192" fmla="*/ 4013434 w 6386648"/>
                <a:gd name="connsiteY2192" fmla="*/ 281303 h 1849426"/>
                <a:gd name="connsiteX2193" fmla="*/ 3995410 w 6386648"/>
                <a:gd name="connsiteY2193" fmla="*/ 263278 h 1849426"/>
                <a:gd name="connsiteX2194" fmla="*/ 4013434 w 6386648"/>
                <a:gd name="connsiteY2194" fmla="*/ 245254 h 1849426"/>
                <a:gd name="connsiteX2195" fmla="*/ 2841847 w 6386648"/>
                <a:gd name="connsiteY2195" fmla="*/ 245254 h 1849426"/>
                <a:gd name="connsiteX2196" fmla="*/ 2859872 w 6386648"/>
                <a:gd name="connsiteY2196" fmla="*/ 263278 h 1849426"/>
                <a:gd name="connsiteX2197" fmla="*/ 2841847 w 6386648"/>
                <a:gd name="connsiteY2197" fmla="*/ 281303 h 1849426"/>
                <a:gd name="connsiteX2198" fmla="*/ 2823823 w 6386648"/>
                <a:gd name="connsiteY2198" fmla="*/ 263278 h 1849426"/>
                <a:gd name="connsiteX2199" fmla="*/ 2841847 w 6386648"/>
                <a:gd name="connsiteY2199" fmla="*/ 245254 h 1849426"/>
                <a:gd name="connsiteX2200" fmla="*/ 2006717 w 6386648"/>
                <a:gd name="connsiteY2200" fmla="*/ 245254 h 1849426"/>
                <a:gd name="connsiteX2201" fmla="*/ 2024741 w 6386648"/>
                <a:gd name="connsiteY2201" fmla="*/ 263278 h 1849426"/>
                <a:gd name="connsiteX2202" fmla="*/ 2006717 w 6386648"/>
                <a:gd name="connsiteY2202" fmla="*/ 281303 h 1849426"/>
                <a:gd name="connsiteX2203" fmla="*/ 1988692 w 6386648"/>
                <a:gd name="connsiteY2203" fmla="*/ 263278 h 1849426"/>
                <a:gd name="connsiteX2204" fmla="*/ 2006717 w 6386648"/>
                <a:gd name="connsiteY2204" fmla="*/ 245254 h 1849426"/>
                <a:gd name="connsiteX2205" fmla="*/ 1009366 w 6386648"/>
                <a:gd name="connsiteY2205" fmla="*/ 245254 h 1849426"/>
                <a:gd name="connsiteX2206" fmla="*/ 1027391 w 6386648"/>
                <a:gd name="connsiteY2206" fmla="*/ 263278 h 1849426"/>
                <a:gd name="connsiteX2207" fmla="*/ 1009366 w 6386648"/>
                <a:gd name="connsiteY2207" fmla="*/ 281303 h 1849426"/>
                <a:gd name="connsiteX2208" fmla="*/ 991342 w 6386648"/>
                <a:gd name="connsiteY2208" fmla="*/ 263278 h 1849426"/>
                <a:gd name="connsiteX2209" fmla="*/ 1009366 w 6386648"/>
                <a:gd name="connsiteY2209" fmla="*/ 245254 h 1849426"/>
                <a:gd name="connsiteX2210" fmla="*/ 4337873 w 6386648"/>
                <a:gd name="connsiteY2210" fmla="*/ 239246 h 1849426"/>
                <a:gd name="connsiteX2211" fmla="*/ 4355898 w 6386648"/>
                <a:gd name="connsiteY2211" fmla="*/ 257270 h 1849426"/>
                <a:gd name="connsiteX2212" fmla="*/ 4337873 w 6386648"/>
                <a:gd name="connsiteY2212" fmla="*/ 275295 h 1849426"/>
                <a:gd name="connsiteX2213" fmla="*/ 4319848 w 6386648"/>
                <a:gd name="connsiteY2213" fmla="*/ 257270 h 1849426"/>
                <a:gd name="connsiteX2214" fmla="*/ 4337873 w 6386648"/>
                <a:gd name="connsiteY2214" fmla="*/ 239246 h 1849426"/>
                <a:gd name="connsiteX2215" fmla="*/ 3310482 w 6386648"/>
                <a:gd name="connsiteY2215" fmla="*/ 239246 h 1849426"/>
                <a:gd name="connsiteX2216" fmla="*/ 3328507 w 6386648"/>
                <a:gd name="connsiteY2216" fmla="*/ 257270 h 1849426"/>
                <a:gd name="connsiteX2217" fmla="*/ 3310482 w 6386648"/>
                <a:gd name="connsiteY2217" fmla="*/ 275295 h 1849426"/>
                <a:gd name="connsiteX2218" fmla="*/ 3292458 w 6386648"/>
                <a:gd name="connsiteY2218" fmla="*/ 257270 h 1849426"/>
                <a:gd name="connsiteX2219" fmla="*/ 3310482 w 6386648"/>
                <a:gd name="connsiteY2219" fmla="*/ 239246 h 1849426"/>
                <a:gd name="connsiteX2220" fmla="*/ 3418628 w 6386648"/>
                <a:gd name="connsiteY2220" fmla="*/ 233238 h 1849426"/>
                <a:gd name="connsiteX2221" fmla="*/ 3436653 w 6386648"/>
                <a:gd name="connsiteY2221" fmla="*/ 251262 h 1849426"/>
                <a:gd name="connsiteX2222" fmla="*/ 3418628 w 6386648"/>
                <a:gd name="connsiteY2222" fmla="*/ 269287 h 1849426"/>
                <a:gd name="connsiteX2223" fmla="*/ 3400604 w 6386648"/>
                <a:gd name="connsiteY2223" fmla="*/ 251262 h 1849426"/>
                <a:gd name="connsiteX2224" fmla="*/ 3418628 w 6386648"/>
                <a:gd name="connsiteY2224" fmla="*/ 233238 h 1849426"/>
                <a:gd name="connsiteX2225" fmla="*/ 4836548 w 6386648"/>
                <a:gd name="connsiteY2225" fmla="*/ 227230 h 1849426"/>
                <a:gd name="connsiteX2226" fmla="*/ 4854573 w 6386648"/>
                <a:gd name="connsiteY2226" fmla="*/ 245255 h 1849426"/>
                <a:gd name="connsiteX2227" fmla="*/ 4836548 w 6386648"/>
                <a:gd name="connsiteY2227" fmla="*/ 263279 h 1849426"/>
                <a:gd name="connsiteX2228" fmla="*/ 4818524 w 6386648"/>
                <a:gd name="connsiteY2228" fmla="*/ 245255 h 1849426"/>
                <a:gd name="connsiteX2229" fmla="*/ 4836548 w 6386648"/>
                <a:gd name="connsiteY2229" fmla="*/ 227230 h 1849426"/>
                <a:gd name="connsiteX2230" fmla="*/ 2949994 w 6386648"/>
                <a:gd name="connsiteY2230" fmla="*/ 227230 h 1849426"/>
                <a:gd name="connsiteX2231" fmla="*/ 2968019 w 6386648"/>
                <a:gd name="connsiteY2231" fmla="*/ 245255 h 1849426"/>
                <a:gd name="connsiteX2232" fmla="*/ 2949994 w 6386648"/>
                <a:gd name="connsiteY2232" fmla="*/ 263279 h 1849426"/>
                <a:gd name="connsiteX2233" fmla="*/ 2931970 w 6386648"/>
                <a:gd name="connsiteY2233" fmla="*/ 245255 h 1849426"/>
                <a:gd name="connsiteX2234" fmla="*/ 2949994 w 6386648"/>
                <a:gd name="connsiteY2234" fmla="*/ 227230 h 1849426"/>
                <a:gd name="connsiteX2235" fmla="*/ 2727693 w 6386648"/>
                <a:gd name="connsiteY2235" fmla="*/ 227230 h 1849426"/>
                <a:gd name="connsiteX2236" fmla="*/ 2745718 w 6386648"/>
                <a:gd name="connsiteY2236" fmla="*/ 245255 h 1849426"/>
                <a:gd name="connsiteX2237" fmla="*/ 2727693 w 6386648"/>
                <a:gd name="connsiteY2237" fmla="*/ 263279 h 1849426"/>
                <a:gd name="connsiteX2238" fmla="*/ 2709669 w 6386648"/>
                <a:gd name="connsiteY2238" fmla="*/ 245255 h 1849426"/>
                <a:gd name="connsiteX2239" fmla="*/ 2727693 w 6386648"/>
                <a:gd name="connsiteY2239" fmla="*/ 227230 h 1849426"/>
                <a:gd name="connsiteX2240" fmla="*/ 270365 w 6386648"/>
                <a:gd name="connsiteY2240" fmla="*/ 227230 h 1849426"/>
                <a:gd name="connsiteX2241" fmla="*/ 288390 w 6386648"/>
                <a:gd name="connsiteY2241" fmla="*/ 245255 h 1849426"/>
                <a:gd name="connsiteX2242" fmla="*/ 270365 w 6386648"/>
                <a:gd name="connsiteY2242" fmla="*/ 263279 h 1849426"/>
                <a:gd name="connsiteX2243" fmla="*/ 252341 w 6386648"/>
                <a:gd name="connsiteY2243" fmla="*/ 245255 h 1849426"/>
                <a:gd name="connsiteX2244" fmla="*/ 270365 w 6386648"/>
                <a:gd name="connsiteY2244" fmla="*/ 227230 h 1849426"/>
                <a:gd name="connsiteX2245" fmla="*/ 3893271 w 6386648"/>
                <a:gd name="connsiteY2245" fmla="*/ 221222 h 1849426"/>
                <a:gd name="connsiteX2246" fmla="*/ 3911296 w 6386648"/>
                <a:gd name="connsiteY2246" fmla="*/ 239246 h 1849426"/>
                <a:gd name="connsiteX2247" fmla="*/ 3893271 w 6386648"/>
                <a:gd name="connsiteY2247" fmla="*/ 257271 h 1849426"/>
                <a:gd name="connsiteX2248" fmla="*/ 3875247 w 6386648"/>
                <a:gd name="connsiteY2248" fmla="*/ 239246 h 1849426"/>
                <a:gd name="connsiteX2249" fmla="*/ 3893271 w 6386648"/>
                <a:gd name="connsiteY2249" fmla="*/ 221222 h 1849426"/>
                <a:gd name="connsiteX2250" fmla="*/ 1682277 w 6386648"/>
                <a:gd name="connsiteY2250" fmla="*/ 221222 h 1849426"/>
                <a:gd name="connsiteX2251" fmla="*/ 1700302 w 6386648"/>
                <a:gd name="connsiteY2251" fmla="*/ 239246 h 1849426"/>
                <a:gd name="connsiteX2252" fmla="*/ 1682277 w 6386648"/>
                <a:gd name="connsiteY2252" fmla="*/ 257271 h 1849426"/>
                <a:gd name="connsiteX2253" fmla="*/ 1664253 w 6386648"/>
                <a:gd name="connsiteY2253" fmla="*/ 239246 h 1849426"/>
                <a:gd name="connsiteX2254" fmla="*/ 1682277 w 6386648"/>
                <a:gd name="connsiteY2254" fmla="*/ 221222 h 1849426"/>
                <a:gd name="connsiteX2255" fmla="*/ 4458036 w 6386648"/>
                <a:gd name="connsiteY2255" fmla="*/ 215213 h 1849426"/>
                <a:gd name="connsiteX2256" fmla="*/ 4476061 w 6386648"/>
                <a:gd name="connsiteY2256" fmla="*/ 233237 h 1849426"/>
                <a:gd name="connsiteX2257" fmla="*/ 4458036 w 6386648"/>
                <a:gd name="connsiteY2257" fmla="*/ 251262 h 1849426"/>
                <a:gd name="connsiteX2258" fmla="*/ 4440011 w 6386648"/>
                <a:gd name="connsiteY2258" fmla="*/ 233237 h 1849426"/>
                <a:gd name="connsiteX2259" fmla="*/ 4458036 w 6386648"/>
                <a:gd name="connsiteY2259" fmla="*/ 215213 h 1849426"/>
                <a:gd name="connsiteX2260" fmla="*/ 3767100 w 6386648"/>
                <a:gd name="connsiteY2260" fmla="*/ 215213 h 1849426"/>
                <a:gd name="connsiteX2261" fmla="*/ 3785125 w 6386648"/>
                <a:gd name="connsiteY2261" fmla="*/ 233237 h 1849426"/>
                <a:gd name="connsiteX2262" fmla="*/ 3767100 w 6386648"/>
                <a:gd name="connsiteY2262" fmla="*/ 251262 h 1849426"/>
                <a:gd name="connsiteX2263" fmla="*/ 3749075 w 6386648"/>
                <a:gd name="connsiteY2263" fmla="*/ 233237 h 1849426"/>
                <a:gd name="connsiteX2264" fmla="*/ 3767100 w 6386648"/>
                <a:gd name="connsiteY2264" fmla="*/ 215213 h 1849426"/>
                <a:gd name="connsiteX2265" fmla="*/ 6224427 w 6386648"/>
                <a:gd name="connsiteY2265" fmla="*/ 209205 h 1849426"/>
                <a:gd name="connsiteX2266" fmla="*/ 6242452 w 6386648"/>
                <a:gd name="connsiteY2266" fmla="*/ 227229 h 1849426"/>
                <a:gd name="connsiteX2267" fmla="*/ 6224427 w 6386648"/>
                <a:gd name="connsiteY2267" fmla="*/ 245254 h 1849426"/>
                <a:gd name="connsiteX2268" fmla="*/ 6206403 w 6386648"/>
                <a:gd name="connsiteY2268" fmla="*/ 227229 h 1849426"/>
                <a:gd name="connsiteX2269" fmla="*/ 6224427 w 6386648"/>
                <a:gd name="connsiteY2269" fmla="*/ 209205 h 1849426"/>
                <a:gd name="connsiteX2270" fmla="*/ 1315782 w 6386648"/>
                <a:gd name="connsiteY2270" fmla="*/ 209205 h 1849426"/>
                <a:gd name="connsiteX2271" fmla="*/ 1333806 w 6386648"/>
                <a:gd name="connsiteY2271" fmla="*/ 227229 h 1849426"/>
                <a:gd name="connsiteX2272" fmla="*/ 1315782 w 6386648"/>
                <a:gd name="connsiteY2272" fmla="*/ 245254 h 1849426"/>
                <a:gd name="connsiteX2273" fmla="*/ 1297757 w 6386648"/>
                <a:gd name="connsiteY2273" fmla="*/ 227229 h 1849426"/>
                <a:gd name="connsiteX2274" fmla="*/ 1315782 w 6386648"/>
                <a:gd name="connsiteY2274" fmla="*/ 209205 h 1849426"/>
                <a:gd name="connsiteX2275" fmla="*/ 5713736 w 6386648"/>
                <a:gd name="connsiteY2275" fmla="*/ 203197 h 1849426"/>
                <a:gd name="connsiteX2276" fmla="*/ 5731761 w 6386648"/>
                <a:gd name="connsiteY2276" fmla="*/ 221221 h 1849426"/>
                <a:gd name="connsiteX2277" fmla="*/ 5713736 w 6386648"/>
                <a:gd name="connsiteY2277" fmla="*/ 239246 h 1849426"/>
                <a:gd name="connsiteX2278" fmla="*/ 5695712 w 6386648"/>
                <a:gd name="connsiteY2278" fmla="*/ 221221 h 1849426"/>
                <a:gd name="connsiteX2279" fmla="*/ 5713736 w 6386648"/>
                <a:gd name="connsiteY2279" fmla="*/ 203197 h 1849426"/>
                <a:gd name="connsiteX2280" fmla="*/ 1550098 w 6386648"/>
                <a:gd name="connsiteY2280" fmla="*/ 203197 h 1849426"/>
                <a:gd name="connsiteX2281" fmla="*/ 1568123 w 6386648"/>
                <a:gd name="connsiteY2281" fmla="*/ 221221 h 1849426"/>
                <a:gd name="connsiteX2282" fmla="*/ 1550098 w 6386648"/>
                <a:gd name="connsiteY2282" fmla="*/ 239246 h 1849426"/>
                <a:gd name="connsiteX2283" fmla="*/ 1532074 w 6386648"/>
                <a:gd name="connsiteY2283" fmla="*/ 221221 h 1849426"/>
                <a:gd name="connsiteX2284" fmla="*/ 1550098 w 6386648"/>
                <a:gd name="connsiteY2284" fmla="*/ 203197 h 1849426"/>
                <a:gd name="connsiteX2285" fmla="*/ 5587565 w 6386648"/>
                <a:gd name="connsiteY2285" fmla="*/ 197189 h 1849426"/>
                <a:gd name="connsiteX2286" fmla="*/ 5605590 w 6386648"/>
                <a:gd name="connsiteY2286" fmla="*/ 215214 h 1849426"/>
                <a:gd name="connsiteX2287" fmla="*/ 5587565 w 6386648"/>
                <a:gd name="connsiteY2287" fmla="*/ 233238 h 1849426"/>
                <a:gd name="connsiteX2288" fmla="*/ 5569541 w 6386648"/>
                <a:gd name="connsiteY2288" fmla="*/ 215214 h 1849426"/>
                <a:gd name="connsiteX2289" fmla="*/ 5587565 w 6386648"/>
                <a:gd name="connsiteY2289" fmla="*/ 197189 h 1849426"/>
                <a:gd name="connsiteX2290" fmla="*/ 4121580 w 6386648"/>
                <a:gd name="connsiteY2290" fmla="*/ 197189 h 1849426"/>
                <a:gd name="connsiteX2291" fmla="*/ 4139605 w 6386648"/>
                <a:gd name="connsiteY2291" fmla="*/ 215214 h 1849426"/>
                <a:gd name="connsiteX2292" fmla="*/ 4121580 w 6386648"/>
                <a:gd name="connsiteY2292" fmla="*/ 233238 h 1849426"/>
                <a:gd name="connsiteX2293" fmla="*/ 4103556 w 6386648"/>
                <a:gd name="connsiteY2293" fmla="*/ 215214 h 1849426"/>
                <a:gd name="connsiteX2294" fmla="*/ 4121580 w 6386648"/>
                <a:gd name="connsiteY2294" fmla="*/ 197189 h 1849426"/>
                <a:gd name="connsiteX2295" fmla="*/ 3076164 w 6386648"/>
                <a:gd name="connsiteY2295" fmla="*/ 197189 h 1849426"/>
                <a:gd name="connsiteX2296" fmla="*/ 3094189 w 6386648"/>
                <a:gd name="connsiteY2296" fmla="*/ 215214 h 1849426"/>
                <a:gd name="connsiteX2297" fmla="*/ 3076164 w 6386648"/>
                <a:gd name="connsiteY2297" fmla="*/ 233238 h 1849426"/>
                <a:gd name="connsiteX2298" fmla="*/ 3058139 w 6386648"/>
                <a:gd name="connsiteY2298" fmla="*/ 215214 h 1849426"/>
                <a:gd name="connsiteX2299" fmla="*/ 3076164 w 6386648"/>
                <a:gd name="connsiteY2299" fmla="*/ 197189 h 1849426"/>
                <a:gd name="connsiteX2300" fmla="*/ 5449378 w 6386648"/>
                <a:gd name="connsiteY2300" fmla="*/ 191181 h 1849426"/>
                <a:gd name="connsiteX2301" fmla="*/ 5467403 w 6386648"/>
                <a:gd name="connsiteY2301" fmla="*/ 209205 h 1849426"/>
                <a:gd name="connsiteX2302" fmla="*/ 5449378 w 6386648"/>
                <a:gd name="connsiteY2302" fmla="*/ 227230 h 1849426"/>
                <a:gd name="connsiteX2303" fmla="*/ 5431353 w 6386648"/>
                <a:gd name="connsiteY2303" fmla="*/ 209205 h 1849426"/>
                <a:gd name="connsiteX2304" fmla="*/ 5449378 w 6386648"/>
                <a:gd name="connsiteY2304" fmla="*/ 191181 h 1849426"/>
                <a:gd name="connsiteX2305" fmla="*/ 2607530 w 6386648"/>
                <a:gd name="connsiteY2305" fmla="*/ 191181 h 1849426"/>
                <a:gd name="connsiteX2306" fmla="*/ 2625555 w 6386648"/>
                <a:gd name="connsiteY2306" fmla="*/ 209205 h 1849426"/>
                <a:gd name="connsiteX2307" fmla="*/ 2607530 w 6386648"/>
                <a:gd name="connsiteY2307" fmla="*/ 227230 h 1849426"/>
                <a:gd name="connsiteX2308" fmla="*/ 2589506 w 6386648"/>
                <a:gd name="connsiteY2308" fmla="*/ 209205 h 1849426"/>
                <a:gd name="connsiteX2309" fmla="*/ 2607530 w 6386648"/>
                <a:gd name="connsiteY2309" fmla="*/ 191181 h 1849426"/>
                <a:gd name="connsiteX2310" fmla="*/ 30040 w 6386648"/>
                <a:gd name="connsiteY2310" fmla="*/ 191181 h 1849426"/>
                <a:gd name="connsiteX2311" fmla="*/ 48065 w 6386648"/>
                <a:gd name="connsiteY2311" fmla="*/ 209205 h 1849426"/>
                <a:gd name="connsiteX2312" fmla="*/ 30040 w 6386648"/>
                <a:gd name="connsiteY2312" fmla="*/ 227230 h 1849426"/>
                <a:gd name="connsiteX2313" fmla="*/ 12016 w 6386648"/>
                <a:gd name="connsiteY2313" fmla="*/ 209205 h 1849426"/>
                <a:gd name="connsiteX2314" fmla="*/ 30040 w 6386648"/>
                <a:gd name="connsiteY2314" fmla="*/ 191181 h 1849426"/>
                <a:gd name="connsiteX2315" fmla="*/ 6368623 w 6386648"/>
                <a:gd name="connsiteY2315" fmla="*/ 185173 h 1849426"/>
                <a:gd name="connsiteX2316" fmla="*/ 6386648 w 6386648"/>
                <a:gd name="connsiteY2316" fmla="*/ 203197 h 1849426"/>
                <a:gd name="connsiteX2317" fmla="*/ 6368623 w 6386648"/>
                <a:gd name="connsiteY2317" fmla="*/ 221222 h 1849426"/>
                <a:gd name="connsiteX2318" fmla="*/ 6350599 w 6386648"/>
                <a:gd name="connsiteY2318" fmla="*/ 203197 h 1849426"/>
                <a:gd name="connsiteX2319" fmla="*/ 6368623 w 6386648"/>
                <a:gd name="connsiteY2319" fmla="*/ 185173 h 1849426"/>
                <a:gd name="connsiteX2320" fmla="*/ 2379221 w 6386648"/>
                <a:gd name="connsiteY2320" fmla="*/ 179165 h 1849426"/>
                <a:gd name="connsiteX2321" fmla="*/ 2397246 w 6386648"/>
                <a:gd name="connsiteY2321" fmla="*/ 197189 h 1849426"/>
                <a:gd name="connsiteX2322" fmla="*/ 2379221 w 6386648"/>
                <a:gd name="connsiteY2322" fmla="*/ 215214 h 1849426"/>
                <a:gd name="connsiteX2323" fmla="*/ 2361197 w 6386648"/>
                <a:gd name="connsiteY2323" fmla="*/ 197189 h 1849426"/>
                <a:gd name="connsiteX2324" fmla="*/ 2379221 w 6386648"/>
                <a:gd name="connsiteY2324" fmla="*/ 179165 h 1849426"/>
                <a:gd name="connsiteX2325" fmla="*/ 2253050 w 6386648"/>
                <a:gd name="connsiteY2325" fmla="*/ 179165 h 1849426"/>
                <a:gd name="connsiteX2326" fmla="*/ 2271075 w 6386648"/>
                <a:gd name="connsiteY2326" fmla="*/ 197189 h 1849426"/>
                <a:gd name="connsiteX2327" fmla="*/ 2253050 w 6386648"/>
                <a:gd name="connsiteY2327" fmla="*/ 215214 h 1849426"/>
                <a:gd name="connsiteX2328" fmla="*/ 2235026 w 6386648"/>
                <a:gd name="connsiteY2328" fmla="*/ 197189 h 1849426"/>
                <a:gd name="connsiteX2329" fmla="*/ 2253050 w 6386648"/>
                <a:gd name="connsiteY2329" fmla="*/ 179165 h 1849426"/>
                <a:gd name="connsiteX2330" fmla="*/ 624846 w 6386648"/>
                <a:gd name="connsiteY2330" fmla="*/ 179165 h 1849426"/>
                <a:gd name="connsiteX2331" fmla="*/ 642870 w 6386648"/>
                <a:gd name="connsiteY2331" fmla="*/ 197189 h 1849426"/>
                <a:gd name="connsiteX2332" fmla="*/ 624846 w 6386648"/>
                <a:gd name="connsiteY2332" fmla="*/ 215214 h 1849426"/>
                <a:gd name="connsiteX2333" fmla="*/ 606821 w 6386648"/>
                <a:gd name="connsiteY2333" fmla="*/ 197189 h 1849426"/>
                <a:gd name="connsiteX2334" fmla="*/ 624846 w 6386648"/>
                <a:gd name="connsiteY2334" fmla="*/ 179165 h 1849426"/>
                <a:gd name="connsiteX2335" fmla="*/ 6116281 w 6386648"/>
                <a:gd name="connsiteY2335" fmla="*/ 167148 h 1849426"/>
                <a:gd name="connsiteX2336" fmla="*/ 6134306 w 6386648"/>
                <a:gd name="connsiteY2336" fmla="*/ 185173 h 1849426"/>
                <a:gd name="connsiteX2337" fmla="*/ 6116281 w 6386648"/>
                <a:gd name="connsiteY2337" fmla="*/ 203197 h 1849426"/>
                <a:gd name="connsiteX2338" fmla="*/ 6098257 w 6386648"/>
                <a:gd name="connsiteY2338" fmla="*/ 185173 h 1849426"/>
                <a:gd name="connsiteX2339" fmla="*/ 6116281 w 6386648"/>
                <a:gd name="connsiteY2339" fmla="*/ 167148 h 1849426"/>
                <a:gd name="connsiteX2340" fmla="*/ 5311191 w 6386648"/>
                <a:gd name="connsiteY2340" fmla="*/ 167148 h 1849426"/>
                <a:gd name="connsiteX2341" fmla="*/ 5329216 w 6386648"/>
                <a:gd name="connsiteY2341" fmla="*/ 185173 h 1849426"/>
                <a:gd name="connsiteX2342" fmla="*/ 5311191 w 6386648"/>
                <a:gd name="connsiteY2342" fmla="*/ 203197 h 1849426"/>
                <a:gd name="connsiteX2343" fmla="*/ 5293167 w 6386648"/>
                <a:gd name="connsiteY2343" fmla="*/ 185173 h 1849426"/>
                <a:gd name="connsiteX2344" fmla="*/ 5311191 w 6386648"/>
                <a:gd name="connsiteY2344" fmla="*/ 167148 h 1849426"/>
                <a:gd name="connsiteX2345" fmla="*/ 3508750 w 6386648"/>
                <a:gd name="connsiteY2345" fmla="*/ 167148 h 1849426"/>
                <a:gd name="connsiteX2346" fmla="*/ 3526775 w 6386648"/>
                <a:gd name="connsiteY2346" fmla="*/ 185173 h 1849426"/>
                <a:gd name="connsiteX2347" fmla="*/ 3508750 w 6386648"/>
                <a:gd name="connsiteY2347" fmla="*/ 203197 h 1849426"/>
                <a:gd name="connsiteX2348" fmla="*/ 3490726 w 6386648"/>
                <a:gd name="connsiteY2348" fmla="*/ 185173 h 1849426"/>
                <a:gd name="connsiteX2349" fmla="*/ 3508750 w 6386648"/>
                <a:gd name="connsiteY2349" fmla="*/ 167148 h 1849426"/>
                <a:gd name="connsiteX2350" fmla="*/ 1820464 w 6386648"/>
                <a:gd name="connsiteY2350" fmla="*/ 167148 h 1849426"/>
                <a:gd name="connsiteX2351" fmla="*/ 1838489 w 6386648"/>
                <a:gd name="connsiteY2351" fmla="*/ 185173 h 1849426"/>
                <a:gd name="connsiteX2352" fmla="*/ 1820464 w 6386648"/>
                <a:gd name="connsiteY2352" fmla="*/ 203197 h 1849426"/>
                <a:gd name="connsiteX2353" fmla="*/ 1802440 w 6386648"/>
                <a:gd name="connsiteY2353" fmla="*/ 185173 h 1849426"/>
                <a:gd name="connsiteX2354" fmla="*/ 1820464 w 6386648"/>
                <a:gd name="connsiteY2354" fmla="*/ 167148 h 1849426"/>
                <a:gd name="connsiteX2355" fmla="*/ 1423927 w 6386648"/>
                <a:gd name="connsiteY2355" fmla="*/ 167148 h 1849426"/>
                <a:gd name="connsiteX2356" fmla="*/ 1441952 w 6386648"/>
                <a:gd name="connsiteY2356" fmla="*/ 185173 h 1849426"/>
                <a:gd name="connsiteX2357" fmla="*/ 1423927 w 6386648"/>
                <a:gd name="connsiteY2357" fmla="*/ 203197 h 1849426"/>
                <a:gd name="connsiteX2358" fmla="*/ 1405903 w 6386648"/>
                <a:gd name="connsiteY2358" fmla="*/ 185173 h 1849426"/>
                <a:gd name="connsiteX2359" fmla="*/ 1423927 w 6386648"/>
                <a:gd name="connsiteY2359" fmla="*/ 167148 h 1849426"/>
                <a:gd name="connsiteX2360" fmla="*/ 5100906 w 6386648"/>
                <a:gd name="connsiteY2360" fmla="*/ 161140 h 1849426"/>
                <a:gd name="connsiteX2361" fmla="*/ 5118931 w 6386648"/>
                <a:gd name="connsiteY2361" fmla="*/ 179164 h 1849426"/>
                <a:gd name="connsiteX2362" fmla="*/ 5100906 w 6386648"/>
                <a:gd name="connsiteY2362" fmla="*/ 197189 h 1849426"/>
                <a:gd name="connsiteX2363" fmla="*/ 5082882 w 6386648"/>
                <a:gd name="connsiteY2363" fmla="*/ 179164 h 1849426"/>
                <a:gd name="connsiteX2364" fmla="*/ 5100906 w 6386648"/>
                <a:gd name="connsiteY2364" fmla="*/ 161140 h 1849426"/>
                <a:gd name="connsiteX2365" fmla="*/ 1189610 w 6386648"/>
                <a:gd name="connsiteY2365" fmla="*/ 161140 h 1849426"/>
                <a:gd name="connsiteX2366" fmla="*/ 1207635 w 6386648"/>
                <a:gd name="connsiteY2366" fmla="*/ 179164 h 1849426"/>
                <a:gd name="connsiteX2367" fmla="*/ 1189610 w 6386648"/>
                <a:gd name="connsiteY2367" fmla="*/ 197189 h 1849426"/>
                <a:gd name="connsiteX2368" fmla="*/ 1171586 w 6386648"/>
                <a:gd name="connsiteY2368" fmla="*/ 179164 h 1849426"/>
                <a:gd name="connsiteX2369" fmla="*/ 1189610 w 6386648"/>
                <a:gd name="connsiteY2369" fmla="*/ 161140 h 1849426"/>
                <a:gd name="connsiteX2370" fmla="*/ 492666 w 6386648"/>
                <a:gd name="connsiteY2370" fmla="*/ 161140 h 1849426"/>
                <a:gd name="connsiteX2371" fmla="*/ 510691 w 6386648"/>
                <a:gd name="connsiteY2371" fmla="*/ 179164 h 1849426"/>
                <a:gd name="connsiteX2372" fmla="*/ 492666 w 6386648"/>
                <a:gd name="connsiteY2372" fmla="*/ 197189 h 1849426"/>
                <a:gd name="connsiteX2373" fmla="*/ 474642 w 6386648"/>
                <a:gd name="connsiteY2373" fmla="*/ 179164 h 1849426"/>
                <a:gd name="connsiteX2374" fmla="*/ 492666 w 6386648"/>
                <a:gd name="connsiteY2374" fmla="*/ 161140 h 1849426"/>
                <a:gd name="connsiteX2375" fmla="*/ 132178 w 6386648"/>
                <a:gd name="connsiteY2375" fmla="*/ 161140 h 1849426"/>
                <a:gd name="connsiteX2376" fmla="*/ 150203 w 6386648"/>
                <a:gd name="connsiteY2376" fmla="*/ 179164 h 1849426"/>
                <a:gd name="connsiteX2377" fmla="*/ 132178 w 6386648"/>
                <a:gd name="connsiteY2377" fmla="*/ 197189 h 1849426"/>
                <a:gd name="connsiteX2378" fmla="*/ 114154 w 6386648"/>
                <a:gd name="connsiteY2378" fmla="*/ 179164 h 1849426"/>
                <a:gd name="connsiteX2379" fmla="*/ 132178 w 6386648"/>
                <a:gd name="connsiteY2379" fmla="*/ 161140 h 1849426"/>
                <a:gd name="connsiteX2380" fmla="*/ 4968727 w 6386648"/>
                <a:gd name="connsiteY2380" fmla="*/ 155132 h 1849426"/>
                <a:gd name="connsiteX2381" fmla="*/ 4986752 w 6386648"/>
                <a:gd name="connsiteY2381" fmla="*/ 173156 h 1849426"/>
                <a:gd name="connsiteX2382" fmla="*/ 4968727 w 6386648"/>
                <a:gd name="connsiteY2382" fmla="*/ 191181 h 1849426"/>
                <a:gd name="connsiteX2383" fmla="*/ 4950702 w 6386648"/>
                <a:gd name="connsiteY2383" fmla="*/ 173156 h 1849426"/>
                <a:gd name="connsiteX2384" fmla="*/ 4968727 w 6386648"/>
                <a:gd name="connsiteY2384" fmla="*/ 155132 h 1849426"/>
                <a:gd name="connsiteX2385" fmla="*/ 3634921 w 6386648"/>
                <a:gd name="connsiteY2385" fmla="*/ 155132 h 1849426"/>
                <a:gd name="connsiteX2386" fmla="*/ 3652946 w 6386648"/>
                <a:gd name="connsiteY2386" fmla="*/ 173156 h 1849426"/>
                <a:gd name="connsiteX2387" fmla="*/ 3634921 w 6386648"/>
                <a:gd name="connsiteY2387" fmla="*/ 191181 h 1849426"/>
                <a:gd name="connsiteX2388" fmla="*/ 3616897 w 6386648"/>
                <a:gd name="connsiteY2388" fmla="*/ 173156 h 1849426"/>
                <a:gd name="connsiteX2389" fmla="*/ 3634921 w 6386648"/>
                <a:gd name="connsiteY2389" fmla="*/ 155132 h 1849426"/>
                <a:gd name="connsiteX2390" fmla="*/ 2493375 w 6386648"/>
                <a:gd name="connsiteY2390" fmla="*/ 155132 h 1849426"/>
                <a:gd name="connsiteX2391" fmla="*/ 2511400 w 6386648"/>
                <a:gd name="connsiteY2391" fmla="*/ 173156 h 1849426"/>
                <a:gd name="connsiteX2392" fmla="*/ 2493375 w 6386648"/>
                <a:gd name="connsiteY2392" fmla="*/ 191181 h 1849426"/>
                <a:gd name="connsiteX2393" fmla="*/ 2475351 w 6386648"/>
                <a:gd name="connsiteY2393" fmla="*/ 173156 h 1849426"/>
                <a:gd name="connsiteX2394" fmla="*/ 2493375 w 6386648"/>
                <a:gd name="connsiteY2394" fmla="*/ 155132 h 1849426"/>
                <a:gd name="connsiteX2395" fmla="*/ 1922603 w 6386648"/>
                <a:gd name="connsiteY2395" fmla="*/ 155132 h 1849426"/>
                <a:gd name="connsiteX2396" fmla="*/ 1940628 w 6386648"/>
                <a:gd name="connsiteY2396" fmla="*/ 173156 h 1849426"/>
                <a:gd name="connsiteX2397" fmla="*/ 1922603 w 6386648"/>
                <a:gd name="connsiteY2397" fmla="*/ 191181 h 1849426"/>
                <a:gd name="connsiteX2398" fmla="*/ 1904579 w 6386648"/>
                <a:gd name="connsiteY2398" fmla="*/ 173156 h 1849426"/>
                <a:gd name="connsiteX2399" fmla="*/ 1922603 w 6386648"/>
                <a:gd name="connsiteY2399" fmla="*/ 155132 h 1849426"/>
                <a:gd name="connsiteX2400" fmla="*/ 919244 w 6386648"/>
                <a:gd name="connsiteY2400" fmla="*/ 155132 h 1849426"/>
                <a:gd name="connsiteX2401" fmla="*/ 937269 w 6386648"/>
                <a:gd name="connsiteY2401" fmla="*/ 173156 h 1849426"/>
                <a:gd name="connsiteX2402" fmla="*/ 919244 w 6386648"/>
                <a:gd name="connsiteY2402" fmla="*/ 191181 h 1849426"/>
                <a:gd name="connsiteX2403" fmla="*/ 901220 w 6386648"/>
                <a:gd name="connsiteY2403" fmla="*/ 173156 h 1849426"/>
                <a:gd name="connsiteX2404" fmla="*/ 919244 w 6386648"/>
                <a:gd name="connsiteY2404" fmla="*/ 155132 h 1849426"/>
                <a:gd name="connsiteX2405" fmla="*/ 5905996 w 6386648"/>
                <a:gd name="connsiteY2405" fmla="*/ 149124 h 1849426"/>
                <a:gd name="connsiteX2406" fmla="*/ 5924021 w 6386648"/>
                <a:gd name="connsiteY2406" fmla="*/ 167148 h 1849426"/>
                <a:gd name="connsiteX2407" fmla="*/ 5905996 w 6386648"/>
                <a:gd name="connsiteY2407" fmla="*/ 185173 h 1849426"/>
                <a:gd name="connsiteX2408" fmla="*/ 5887972 w 6386648"/>
                <a:gd name="connsiteY2408" fmla="*/ 167148 h 1849426"/>
                <a:gd name="connsiteX2409" fmla="*/ 5905996 w 6386648"/>
                <a:gd name="connsiteY2409" fmla="*/ 149124 h 1849426"/>
                <a:gd name="connsiteX2410" fmla="*/ 4644288 w 6386648"/>
                <a:gd name="connsiteY2410" fmla="*/ 149124 h 1849426"/>
                <a:gd name="connsiteX2411" fmla="*/ 4662313 w 6386648"/>
                <a:gd name="connsiteY2411" fmla="*/ 167148 h 1849426"/>
                <a:gd name="connsiteX2412" fmla="*/ 4644288 w 6386648"/>
                <a:gd name="connsiteY2412" fmla="*/ 185173 h 1849426"/>
                <a:gd name="connsiteX2413" fmla="*/ 4626264 w 6386648"/>
                <a:gd name="connsiteY2413" fmla="*/ 167148 h 1849426"/>
                <a:gd name="connsiteX2414" fmla="*/ 4644288 w 6386648"/>
                <a:gd name="connsiteY2414" fmla="*/ 149124 h 1849426"/>
                <a:gd name="connsiteX2415" fmla="*/ 2126880 w 6386648"/>
                <a:gd name="connsiteY2415" fmla="*/ 149124 h 1849426"/>
                <a:gd name="connsiteX2416" fmla="*/ 2144904 w 6386648"/>
                <a:gd name="connsiteY2416" fmla="*/ 167148 h 1849426"/>
                <a:gd name="connsiteX2417" fmla="*/ 2126880 w 6386648"/>
                <a:gd name="connsiteY2417" fmla="*/ 185173 h 1849426"/>
                <a:gd name="connsiteX2418" fmla="*/ 2108855 w 6386648"/>
                <a:gd name="connsiteY2418" fmla="*/ 167148 h 1849426"/>
                <a:gd name="connsiteX2419" fmla="*/ 2126880 w 6386648"/>
                <a:gd name="connsiteY2419" fmla="*/ 149124 h 1849426"/>
                <a:gd name="connsiteX2420" fmla="*/ 799081 w 6386648"/>
                <a:gd name="connsiteY2420" fmla="*/ 149124 h 1849426"/>
                <a:gd name="connsiteX2421" fmla="*/ 817106 w 6386648"/>
                <a:gd name="connsiteY2421" fmla="*/ 167148 h 1849426"/>
                <a:gd name="connsiteX2422" fmla="*/ 799081 w 6386648"/>
                <a:gd name="connsiteY2422" fmla="*/ 185173 h 1849426"/>
                <a:gd name="connsiteX2423" fmla="*/ 781057 w 6386648"/>
                <a:gd name="connsiteY2423" fmla="*/ 167148 h 1849426"/>
                <a:gd name="connsiteX2424" fmla="*/ 799081 w 6386648"/>
                <a:gd name="connsiteY2424" fmla="*/ 149124 h 1849426"/>
                <a:gd name="connsiteX2425" fmla="*/ 366495 w 6386648"/>
                <a:gd name="connsiteY2425" fmla="*/ 149124 h 1849426"/>
                <a:gd name="connsiteX2426" fmla="*/ 384520 w 6386648"/>
                <a:gd name="connsiteY2426" fmla="*/ 167148 h 1849426"/>
                <a:gd name="connsiteX2427" fmla="*/ 366495 w 6386648"/>
                <a:gd name="connsiteY2427" fmla="*/ 185173 h 1849426"/>
                <a:gd name="connsiteX2428" fmla="*/ 348471 w 6386648"/>
                <a:gd name="connsiteY2428" fmla="*/ 167148 h 1849426"/>
                <a:gd name="connsiteX2429" fmla="*/ 366495 w 6386648"/>
                <a:gd name="connsiteY2429" fmla="*/ 149124 h 1849426"/>
                <a:gd name="connsiteX2430" fmla="*/ 4758442 w 6386648"/>
                <a:gd name="connsiteY2430" fmla="*/ 143116 h 1849426"/>
                <a:gd name="connsiteX2431" fmla="*/ 4776467 w 6386648"/>
                <a:gd name="connsiteY2431" fmla="*/ 161140 h 1849426"/>
                <a:gd name="connsiteX2432" fmla="*/ 4758442 w 6386648"/>
                <a:gd name="connsiteY2432" fmla="*/ 179165 h 1849426"/>
                <a:gd name="connsiteX2433" fmla="*/ 4740417 w 6386648"/>
                <a:gd name="connsiteY2433" fmla="*/ 161140 h 1849426"/>
                <a:gd name="connsiteX2434" fmla="*/ 4758442 w 6386648"/>
                <a:gd name="connsiteY2434" fmla="*/ 143116 h 1849426"/>
                <a:gd name="connsiteX2435" fmla="*/ 3226368 w 6386648"/>
                <a:gd name="connsiteY2435" fmla="*/ 143116 h 1849426"/>
                <a:gd name="connsiteX2436" fmla="*/ 3244393 w 6386648"/>
                <a:gd name="connsiteY2436" fmla="*/ 161140 h 1849426"/>
                <a:gd name="connsiteX2437" fmla="*/ 3226368 w 6386648"/>
                <a:gd name="connsiteY2437" fmla="*/ 179165 h 1849426"/>
                <a:gd name="connsiteX2438" fmla="*/ 3208343 w 6386648"/>
                <a:gd name="connsiteY2438" fmla="*/ 161140 h 1849426"/>
                <a:gd name="connsiteX2439" fmla="*/ 3226368 w 6386648"/>
                <a:gd name="connsiteY2439" fmla="*/ 143116 h 1849426"/>
                <a:gd name="connsiteX2440" fmla="*/ 4235735 w 6386648"/>
                <a:gd name="connsiteY2440" fmla="*/ 131100 h 1849426"/>
                <a:gd name="connsiteX2441" fmla="*/ 4253760 w 6386648"/>
                <a:gd name="connsiteY2441" fmla="*/ 149124 h 1849426"/>
                <a:gd name="connsiteX2442" fmla="*/ 4235735 w 6386648"/>
                <a:gd name="connsiteY2442" fmla="*/ 167149 h 1849426"/>
                <a:gd name="connsiteX2443" fmla="*/ 4217711 w 6386648"/>
                <a:gd name="connsiteY2443" fmla="*/ 149124 h 1849426"/>
                <a:gd name="connsiteX2444" fmla="*/ 4235735 w 6386648"/>
                <a:gd name="connsiteY2444" fmla="*/ 131100 h 1849426"/>
                <a:gd name="connsiteX2445" fmla="*/ 1057431 w 6386648"/>
                <a:gd name="connsiteY2445" fmla="*/ 131100 h 1849426"/>
                <a:gd name="connsiteX2446" fmla="*/ 1075456 w 6386648"/>
                <a:gd name="connsiteY2446" fmla="*/ 149124 h 1849426"/>
                <a:gd name="connsiteX2447" fmla="*/ 1057431 w 6386648"/>
                <a:gd name="connsiteY2447" fmla="*/ 167149 h 1849426"/>
                <a:gd name="connsiteX2448" fmla="*/ 1039407 w 6386648"/>
                <a:gd name="connsiteY2448" fmla="*/ 149124 h 1849426"/>
                <a:gd name="connsiteX2449" fmla="*/ 1057431 w 6386648"/>
                <a:gd name="connsiteY2449" fmla="*/ 131100 h 1849426"/>
                <a:gd name="connsiteX2450" fmla="*/ 4536141 w 6386648"/>
                <a:gd name="connsiteY2450" fmla="*/ 119083 h 1849426"/>
                <a:gd name="connsiteX2451" fmla="*/ 4554166 w 6386648"/>
                <a:gd name="connsiteY2451" fmla="*/ 137107 h 1849426"/>
                <a:gd name="connsiteX2452" fmla="*/ 4536141 w 6386648"/>
                <a:gd name="connsiteY2452" fmla="*/ 155132 h 1849426"/>
                <a:gd name="connsiteX2453" fmla="*/ 4518117 w 6386648"/>
                <a:gd name="connsiteY2453" fmla="*/ 137107 h 1849426"/>
                <a:gd name="connsiteX2454" fmla="*/ 4536141 w 6386648"/>
                <a:gd name="connsiteY2454" fmla="*/ 119083 h 1849426"/>
                <a:gd name="connsiteX2455" fmla="*/ 4361905 w 6386648"/>
                <a:gd name="connsiteY2455" fmla="*/ 119083 h 1849426"/>
                <a:gd name="connsiteX2456" fmla="*/ 4379930 w 6386648"/>
                <a:gd name="connsiteY2456" fmla="*/ 137107 h 1849426"/>
                <a:gd name="connsiteX2457" fmla="*/ 4361905 w 6386648"/>
                <a:gd name="connsiteY2457" fmla="*/ 155132 h 1849426"/>
                <a:gd name="connsiteX2458" fmla="*/ 4343881 w 6386648"/>
                <a:gd name="connsiteY2458" fmla="*/ 137107 h 1849426"/>
                <a:gd name="connsiteX2459" fmla="*/ 4361905 w 6386648"/>
                <a:gd name="connsiteY2459" fmla="*/ 119083 h 1849426"/>
                <a:gd name="connsiteX2460" fmla="*/ 6020151 w 6386648"/>
                <a:gd name="connsiteY2460" fmla="*/ 113075 h 1849426"/>
                <a:gd name="connsiteX2461" fmla="*/ 6038176 w 6386648"/>
                <a:gd name="connsiteY2461" fmla="*/ 131099 h 1849426"/>
                <a:gd name="connsiteX2462" fmla="*/ 6020151 w 6386648"/>
                <a:gd name="connsiteY2462" fmla="*/ 149124 h 1849426"/>
                <a:gd name="connsiteX2463" fmla="*/ 6002126 w 6386648"/>
                <a:gd name="connsiteY2463" fmla="*/ 131099 h 1849426"/>
                <a:gd name="connsiteX2464" fmla="*/ 6020151 w 6386648"/>
                <a:gd name="connsiteY2464" fmla="*/ 113075 h 1849426"/>
                <a:gd name="connsiteX2465" fmla="*/ 5209053 w 6386648"/>
                <a:gd name="connsiteY2465" fmla="*/ 113075 h 1849426"/>
                <a:gd name="connsiteX2466" fmla="*/ 5227078 w 6386648"/>
                <a:gd name="connsiteY2466" fmla="*/ 131099 h 1849426"/>
                <a:gd name="connsiteX2467" fmla="*/ 5209053 w 6386648"/>
                <a:gd name="connsiteY2467" fmla="*/ 149124 h 1849426"/>
                <a:gd name="connsiteX2468" fmla="*/ 5191028 w 6386648"/>
                <a:gd name="connsiteY2468" fmla="*/ 131099 h 1849426"/>
                <a:gd name="connsiteX2469" fmla="*/ 5209053 w 6386648"/>
                <a:gd name="connsiteY2469" fmla="*/ 113075 h 1849426"/>
                <a:gd name="connsiteX2470" fmla="*/ 2865880 w 6386648"/>
                <a:gd name="connsiteY2470" fmla="*/ 113075 h 1849426"/>
                <a:gd name="connsiteX2471" fmla="*/ 2883905 w 6386648"/>
                <a:gd name="connsiteY2471" fmla="*/ 131099 h 1849426"/>
                <a:gd name="connsiteX2472" fmla="*/ 2865880 w 6386648"/>
                <a:gd name="connsiteY2472" fmla="*/ 149124 h 1849426"/>
                <a:gd name="connsiteX2473" fmla="*/ 2847855 w 6386648"/>
                <a:gd name="connsiteY2473" fmla="*/ 131099 h 1849426"/>
                <a:gd name="connsiteX2474" fmla="*/ 2865880 w 6386648"/>
                <a:gd name="connsiteY2474" fmla="*/ 113075 h 1849426"/>
                <a:gd name="connsiteX2475" fmla="*/ 2751725 w 6386648"/>
                <a:gd name="connsiteY2475" fmla="*/ 113075 h 1849426"/>
                <a:gd name="connsiteX2476" fmla="*/ 2769750 w 6386648"/>
                <a:gd name="connsiteY2476" fmla="*/ 131099 h 1849426"/>
                <a:gd name="connsiteX2477" fmla="*/ 2751725 w 6386648"/>
                <a:gd name="connsiteY2477" fmla="*/ 149124 h 1849426"/>
                <a:gd name="connsiteX2478" fmla="*/ 2733701 w 6386648"/>
                <a:gd name="connsiteY2478" fmla="*/ 131099 h 1849426"/>
                <a:gd name="connsiteX2479" fmla="*/ 2751725 w 6386648"/>
                <a:gd name="connsiteY2479" fmla="*/ 113075 h 1849426"/>
                <a:gd name="connsiteX2480" fmla="*/ 5797850 w 6386648"/>
                <a:gd name="connsiteY2480" fmla="*/ 107067 h 1849426"/>
                <a:gd name="connsiteX2481" fmla="*/ 5815875 w 6386648"/>
                <a:gd name="connsiteY2481" fmla="*/ 125092 h 1849426"/>
                <a:gd name="connsiteX2482" fmla="*/ 5797850 w 6386648"/>
                <a:gd name="connsiteY2482" fmla="*/ 143116 h 1849426"/>
                <a:gd name="connsiteX2483" fmla="*/ 5779826 w 6386648"/>
                <a:gd name="connsiteY2483" fmla="*/ 125092 h 1849426"/>
                <a:gd name="connsiteX2484" fmla="*/ 5797850 w 6386648"/>
                <a:gd name="connsiteY2484" fmla="*/ 107067 h 1849426"/>
                <a:gd name="connsiteX2485" fmla="*/ 4055491 w 6386648"/>
                <a:gd name="connsiteY2485" fmla="*/ 107067 h 1849426"/>
                <a:gd name="connsiteX2486" fmla="*/ 4073516 w 6386648"/>
                <a:gd name="connsiteY2486" fmla="*/ 125092 h 1849426"/>
                <a:gd name="connsiteX2487" fmla="*/ 4055491 w 6386648"/>
                <a:gd name="connsiteY2487" fmla="*/ 143116 h 1849426"/>
                <a:gd name="connsiteX2488" fmla="*/ 4037467 w 6386648"/>
                <a:gd name="connsiteY2488" fmla="*/ 125092 h 1849426"/>
                <a:gd name="connsiteX2489" fmla="*/ 4055491 w 6386648"/>
                <a:gd name="connsiteY2489" fmla="*/ 107067 h 1849426"/>
                <a:gd name="connsiteX2490" fmla="*/ 3917303 w 6386648"/>
                <a:gd name="connsiteY2490" fmla="*/ 107067 h 1849426"/>
                <a:gd name="connsiteX2491" fmla="*/ 3935328 w 6386648"/>
                <a:gd name="connsiteY2491" fmla="*/ 125092 h 1849426"/>
                <a:gd name="connsiteX2492" fmla="*/ 3917303 w 6386648"/>
                <a:gd name="connsiteY2492" fmla="*/ 143116 h 1849426"/>
                <a:gd name="connsiteX2493" fmla="*/ 3899278 w 6386648"/>
                <a:gd name="connsiteY2493" fmla="*/ 125092 h 1849426"/>
                <a:gd name="connsiteX2494" fmla="*/ 3917303 w 6386648"/>
                <a:gd name="connsiteY2494" fmla="*/ 107067 h 1849426"/>
                <a:gd name="connsiteX2495" fmla="*/ 3346531 w 6386648"/>
                <a:gd name="connsiteY2495" fmla="*/ 107067 h 1849426"/>
                <a:gd name="connsiteX2496" fmla="*/ 3364556 w 6386648"/>
                <a:gd name="connsiteY2496" fmla="*/ 125092 h 1849426"/>
                <a:gd name="connsiteX2497" fmla="*/ 3346531 w 6386648"/>
                <a:gd name="connsiteY2497" fmla="*/ 143116 h 1849426"/>
                <a:gd name="connsiteX2498" fmla="*/ 3328506 w 6386648"/>
                <a:gd name="connsiteY2498" fmla="*/ 125092 h 1849426"/>
                <a:gd name="connsiteX2499" fmla="*/ 3346531 w 6386648"/>
                <a:gd name="connsiteY2499" fmla="*/ 107067 h 1849426"/>
                <a:gd name="connsiteX2500" fmla="*/ 2024741 w 6386648"/>
                <a:gd name="connsiteY2500" fmla="*/ 107067 h 1849426"/>
                <a:gd name="connsiteX2501" fmla="*/ 2042766 w 6386648"/>
                <a:gd name="connsiteY2501" fmla="*/ 125092 h 1849426"/>
                <a:gd name="connsiteX2502" fmla="*/ 2024741 w 6386648"/>
                <a:gd name="connsiteY2502" fmla="*/ 143116 h 1849426"/>
                <a:gd name="connsiteX2503" fmla="*/ 2006717 w 6386648"/>
                <a:gd name="connsiteY2503" fmla="*/ 125092 h 1849426"/>
                <a:gd name="connsiteX2504" fmla="*/ 2024741 w 6386648"/>
                <a:gd name="connsiteY2504" fmla="*/ 107067 h 1849426"/>
                <a:gd name="connsiteX2505" fmla="*/ 240325 w 6386648"/>
                <a:gd name="connsiteY2505" fmla="*/ 107067 h 1849426"/>
                <a:gd name="connsiteX2506" fmla="*/ 258350 w 6386648"/>
                <a:gd name="connsiteY2506" fmla="*/ 125092 h 1849426"/>
                <a:gd name="connsiteX2507" fmla="*/ 240325 w 6386648"/>
                <a:gd name="connsiteY2507" fmla="*/ 143116 h 1849426"/>
                <a:gd name="connsiteX2508" fmla="*/ 222301 w 6386648"/>
                <a:gd name="connsiteY2508" fmla="*/ 125092 h 1849426"/>
                <a:gd name="connsiteX2509" fmla="*/ 240325 w 6386648"/>
                <a:gd name="connsiteY2509" fmla="*/ 107067 h 1849426"/>
                <a:gd name="connsiteX2510" fmla="*/ 3761092 w 6386648"/>
                <a:gd name="connsiteY2510" fmla="*/ 101059 h 1849426"/>
                <a:gd name="connsiteX2511" fmla="*/ 3779117 w 6386648"/>
                <a:gd name="connsiteY2511" fmla="*/ 119083 h 1849426"/>
                <a:gd name="connsiteX2512" fmla="*/ 3761092 w 6386648"/>
                <a:gd name="connsiteY2512" fmla="*/ 137108 h 1849426"/>
                <a:gd name="connsiteX2513" fmla="*/ 3743068 w 6386648"/>
                <a:gd name="connsiteY2513" fmla="*/ 119083 h 1849426"/>
                <a:gd name="connsiteX2514" fmla="*/ 3761092 w 6386648"/>
                <a:gd name="connsiteY2514" fmla="*/ 101059 h 1849426"/>
                <a:gd name="connsiteX2515" fmla="*/ 1706311 w 6386648"/>
                <a:gd name="connsiteY2515" fmla="*/ 101059 h 1849426"/>
                <a:gd name="connsiteX2516" fmla="*/ 1724335 w 6386648"/>
                <a:gd name="connsiteY2516" fmla="*/ 119083 h 1849426"/>
                <a:gd name="connsiteX2517" fmla="*/ 1706311 w 6386648"/>
                <a:gd name="connsiteY2517" fmla="*/ 137108 h 1849426"/>
                <a:gd name="connsiteX2518" fmla="*/ 1688286 w 6386648"/>
                <a:gd name="connsiteY2518" fmla="*/ 119083 h 1849426"/>
                <a:gd name="connsiteX2519" fmla="*/ 1706311 w 6386648"/>
                <a:gd name="connsiteY2519" fmla="*/ 101059 h 1849426"/>
                <a:gd name="connsiteX2520" fmla="*/ 1574131 w 6386648"/>
                <a:gd name="connsiteY2520" fmla="*/ 101059 h 1849426"/>
                <a:gd name="connsiteX2521" fmla="*/ 1592156 w 6386648"/>
                <a:gd name="connsiteY2521" fmla="*/ 119083 h 1849426"/>
                <a:gd name="connsiteX2522" fmla="*/ 1574131 w 6386648"/>
                <a:gd name="connsiteY2522" fmla="*/ 137108 h 1849426"/>
                <a:gd name="connsiteX2523" fmla="*/ 1556107 w 6386648"/>
                <a:gd name="connsiteY2523" fmla="*/ 119083 h 1849426"/>
                <a:gd name="connsiteX2524" fmla="*/ 1574131 w 6386648"/>
                <a:gd name="connsiteY2524" fmla="*/ 101059 h 1849426"/>
                <a:gd name="connsiteX2525" fmla="*/ 5611598 w 6386648"/>
                <a:gd name="connsiteY2525" fmla="*/ 89043 h 1849426"/>
                <a:gd name="connsiteX2526" fmla="*/ 5629623 w 6386648"/>
                <a:gd name="connsiteY2526" fmla="*/ 107067 h 1849426"/>
                <a:gd name="connsiteX2527" fmla="*/ 5611598 w 6386648"/>
                <a:gd name="connsiteY2527" fmla="*/ 125092 h 1849426"/>
                <a:gd name="connsiteX2528" fmla="*/ 5593574 w 6386648"/>
                <a:gd name="connsiteY2528" fmla="*/ 107067 h 1849426"/>
                <a:gd name="connsiteX2529" fmla="*/ 5611598 w 6386648"/>
                <a:gd name="connsiteY2529" fmla="*/ 89043 h 1849426"/>
                <a:gd name="connsiteX2530" fmla="*/ 5419337 w 6386648"/>
                <a:gd name="connsiteY2530" fmla="*/ 89043 h 1849426"/>
                <a:gd name="connsiteX2531" fmla="*/ 5437362 w 6386648"/>
                <a:gd name="connsiteY2531" fmla="*/ 107067 h 1849426"/>
                <a:gd name="connsiteX2532" fmla="*/ 5419337 w 6386648"/>
                <a:gd name="connsiteY2532" fmla="*/ 125092 h 1849426"/>
                <a:gd name="connsiteX2533" fmla="*/ 5401312 w 6386648"/>
                <a:gd name="connsiteY2533" fmla="*/ 107067 h 1849426"/>
                <a:gd name="connsiteX2534" fmla="*/ 5419337 w 6386648"/>
                <a:gd name="connsiteY2534" fmla="*/ 89043 h 1849426"/>
                <a:gd name="connsiteX2535" fmla="*/ 2992051 w 6386648"/>
                <a:gd name="connsiteY2535" fmla="*/ 89043 h 1849426"/>
                <a:gd name="connsiteX2536" fmla="*/ 3010076 w 6386648"/>
                <a:gd name="connsiteY2536" fmla="*/ 107067 h 1849426"/>
                <a:gd name="connsiteX2537" fmla="*/ 2992051 w 6386648"/>
                <a:gd name="connsiteY2537" fmla="*/ 125092 h 1849426"/>
                <a:gd name="connsiteX2538" fmla="*/ 2974027 w 6386648"/>
                <a:gd name="connsiteY2538" fmla="*/ 107067 h 1849426"/>
                <a:gd name="connsiteX2539" fmla="*/ 2992051 w 6386648"/>
                <a:gd name="connsiteY2539" fmla="*/ 89043 h 1849426"/>
                <a:gd name="connsiteX2540" fmla="*/ 6368623 w 6386648"/>
                <a:gd name="connsiteY2540" fmla="*/ 83034 h 1849426"/>
                <a:gd name="connsiteX2541" fmla="*/ 6386648 w 6386648"/>
                <a:gd name="connsiteY2541" fmla="*/ 101058 h 1849426"/>
                <a:gd name="connsiteX2542" fmla="*/ 6368623 w 6386648"/>
                <a:gd name="connsiteY2542" fmla="*/ 119083 h 1849426"/>
                <a:gd name="connsiteX2543" fmla="*/ 6350599 w 6386648"/>
                <a:gd name="connsiteY2543" fmla="*/ 101058 h 1849426"/>
                <a:gd name="connsiteX2544" fmla="*/ 6368623 w 6386648"/>
                <a:gd name="connsiteY2544" fmla="*/ 83034 h 1849426"/>
                <a:gd name="connsiteX2545" fmla="*/ 6242452 w 6386648"/>
                <a:gd name="connsiteY2545" fmla="*/ 83034 h 1849426"/>
                <a:gd name="connsiteX2546" fmla="*/ 6260477 w 6386648"/>
                <a:gd name="connsiteY2546" fmla="*/ 101058 h 1849426"/>
                <a:gd name="connsiteX2547" fmla="*/ 6242452 w 6386648"/>
                <a:gd name="connsiteY2547" fmla="*/ 119083 h 1849426"/>
                <a:gd name="connsiteX2548" fmla="*/ 6224428 w 6386648"/>
                <a:gd name="connsiteY2548" fmla="*/ 101058 h 1849426"/>
                <a:gd name="connsiteX2549" fmla="*/ 6242452 w 6386648"/>
                <a:gd name="connsiteY2549" fmla="*/ 83034 h 1849426"/>
                <a:gd name="connsiteX2550" fmla="*/ 4884613 w 6386648"/>
                <a:gd name="connsiteY2550" fmla="*/ 83034 h 1849426"/>
                <a:gd name="connsiteX2551" fmla="*/ 4902638 w 6386648"/>
                <a:gd name="connsiteY2551" fmla="*/ 101058 h 1849426"/>
                <a:gd name="connsiteX2552" fmla="*/ 4884613 w 6386648"/>
                <a:gd name="connsiteY2552" fmla="*/ 119083 h 1849426"/>
                <a:gd name="connsiteX2553" fmla="*/ 4866589 w 6386648"/>
                <a:gd name="connsiteY2553" fmla="*/ 101058 h 1849426"/>
                <a:gd name="connsiteX2554" fmla="*/ 4884613 w 6386648"/>
                <a:gd name="connsiteY2554" fmla="*/ 83034 h 1849426"/>
                <a:gd name="connsiteX2555" fmla="*/ 3118221 w 6386648"/>
                <a:gd name="connsiteY2555" fmla="*/ 83034 h 1849426"/>
                <a:gd name="connsiteX2556" fmla="*/ 3136246 w 6386648"/>
                <a:gd name="connsiteY2556" fmla="*/ 101058 h 1849426"/>
                <a:gd name="connsiteX2557" fmla="*/ 3118221 w 6386648"/>
                <a:gd name="connsiteY2557" fmla="*/ 119083 h 1849426"/>
                <a:gd name="connsiteX2558" fmla="*/ 3100197 w 6386648"/>
                <a:gd name="connsiteY2558" fmla="*/ 101058 h 1849426"/>
                <a:gd name="connsiteX2559" fmla="*/ 3118221 w 6386648"/>
                <a:gd name="connsiteY2559" fmla="*/ 83034 h 1849426"/>
                <a:gd name="connsiteX2560" fmla="*/ 2619546 w 6386648"/>
                <a:gd name="connsiteY2560" fmla="*/ 83034 h 1849426"/>
                <a:gd name="connsiteX2561" fmla="*/ 2637571 w 6386648"/>
                <a:gd name="connsiteY2561" fmla="*/ 101058 h 1849426"/>
                <a:gd name="connsiteX2562" fmla="*/ 2619546 w 6386648"/>
                <a:gd name="connsiteY2562" fmla="*/ 119083 h 1849426"/>
                <a:gd name="connsiteX2563" fmla="*/ 2601522 w 6386648"/>
                <a:gd name="connsiteY2563" fmla="*/ 101058 h 1849426"/>
                <a:gd name="connsiteX2564" fmla="*/ 2619546 w 6386648"/>
                <a:gd name="connsiteY2564" fmla="*/ 83034 h 1849426"/>
                <a:gd name="connsiteX2565" fmla="*/ 1291748 w 6386648"/>
                <a:gd name="connsiteY2565" fmla="*/ 83034 h 1849426"/>
                <a:gd name="connsiteX2566" fmla="*/ 1309773 w 6386648"/>
                <a:gd name="connsiteY2566" fmla="*/ 101058 h 1849426"/>
                <a:gd name="connsiteX2567" fmla="*/ 1291748 w 6386648"/>
                <a:gd name="connsiteY2567" fmla="*/ 119083 h 1849426"/>
                <a:gd name="connsiteX2568" fmla="*/ 1273724 w 6386648"/>
                <a:gd name="connsiteY2568" fmla="*/ 101058 h 1849426"/>
                <a:gd name="connsiteX2569" fmla="*/ 1291748 w 6386648"/>
                <a:gd name="connsiteY2569" fmla="*/ 83034 h 1849426"/>
                <a:gd name="connsiteX2570" fmla="*/ 702951 w 6386648"/>
                <a:gd name="connsiteY2570" fmla="*/ 83034 h 1849426"/>
                <a:gd name="connsiteX2571" fmla="*/ 720976 w 6386648"/>
                <a:gd name="connsiteY2571" fmla="*/ 101058 h 1849426"/>
                <a:gd name="connsiteX2572" fmla="*/ 702951 w 6386648"/>
                <a:gd name="connsiteY2572" fmla="*/ 119083 h 1849426"/>
                <a:gd name="connsiteX2573" fmla="*/ 684927 w 6386648"/>
                <a:gd name="connsiteY2573" fmla="*/ 101058 h 1849426"/>
                <a:gd name="connsiteX2574" fmla="*/ 702951 w 6386648"/>
                <a:gd name="connsiteY2574" fmla="*/ 83034 h 1849426"/>
                <a:gd name="connsiteX2575" fmla="*/ 2319139 w 6386648"/>
                <a:gd name="connsiteY2575" fmla="*/ 65010 h 1849426"/>
                <a:gd name="connsiteX2576" fmla="*/ 2337164 w 6386648"/>
                <a:gd name="connsiteY2576" fmla="*/ 83034 h 1849426"/>
                <a:gd name="connsiteX2577" fmla="*/ 2319139 w 6386648"/>
                <a:gd name="connsiteY2577" fmla="*/ 101059 h 1849426"/>
                <a:gd name="connsiteX2578" fmla="*/ 2301115 w 6386648"/>
                <a:gd name="connsiteY2578" fmla="*/ 83034 h 1849426"/>
                <a:gd name="connsiteX2579" fmla="*/ 2319139 w 6386648"/>
                <a:gd name="connsiteY2579" fmla="*/ 65010 h 1849426"/>
                <a:gd name="connsiteX2580" fmla="*/ 564765 w 6386648"/>
                <a:gd name="connsiteY2580" fmla="*/ 65010 h 1849426"/>
                <a:gd name="connsiteX2581" fmla="*/ 582789 w 6386648"/>
                <a:gd name="connsiteY2581" fmla="*/ 83034 h 1849426"/>
                <a:gd name="connsiteX2582" fmla="*/ 564765 w 6386648"/>
                <a:gd name="connsiteY2582" fmla="*/ 101059 h 1849426"/>
                <a:gd name="connsiteX2583" fmla="*/ 546740 w 6386648"/>
                <a:gd name="connsiteY2583" fmla="*/ 83034 h 1849426"/>
                <a:gd name="connsiteX2584" fmla="*/ 564765 w 6386648"/>
                <a:gd name="connsiteY2584" fmla="*/ 65010 h 1849426"/>
                <a:gd name="connsiteX2585" fmla="*/ 18024 w 6386648"/>
                <a:gd name="connsiteY2585" fmla="*/ 65010 h 1849426"/>
                <a:gd name="connsiteX2586" fmla="*/ 36049 w 6386648"/>
                <a:gd name="connsiteY2586" fmla="*/ 83034 h 1849426"/>
                <a:gd name="connsiteX2587" fmla="*/ 18024 w 6386648"/>
                <a:gd name="connsiteY2587" fmla="*/ 101059 h 1849426"/>
                <a:gd name="connsiteX2588" fmla="*/ 0 w 6386648"/>
                <a:gd name="connsiteY2588" fmla="*/ 83034 h 1849426"/>
                <a:gd name="connsiteX2589" fmla="*/ 18024 w 6386648"/>
                <a:gd name="connsiteY2589" fmla="*/ 65010 h 1849426"/>
                <a:gd name="connsiteX2590" fmla="*/ 5052841 w 6386648"/>
                <a:gd name="connsiteY2590" fmla="*/ 59002 h 1849426"/>
                <a:gd name="connsiteX2591" fmla="*/ 5070866 w 6386648"/>
                <a:gd name="connsiteY2591" fmla="*/ 77026 h 1849426"/>
                <a:gd name="connsiteX2592" fmla="*/ 5052841 w 6386648"/>
                <a:gd name="connsiteY2592" fmla="*/ 95051 h 1849426"/>
                <a:gd name="connsiteX2593" fmla="*/ 5034817 w 6386648"/>
                <a:gd name="connsiteY2593" fmla="*/ 77026 h 1849426"/>
                <a:gd name="connsiteX2594" fmla="*/ 5052841 w 6386648"/>
                <a:gd name="connsiteY2594" fmla="*/ 59002 h 1849426"/>
                <a:gd name="connsiteX2595" fmla="*/ 3490726 w 6386648"/>
                <a:gd name="connsiteY2595" fmla="*/ 59002 h 1849426"/>
                <a:gd name="connsiteX2596" fmla="*/ 3508751 w 6386648"/>
                <a:gd name="connsiteY2596" fmla="*/ 77026 h 1849426"/>
                <a:gd name="connsiteX2597" fmla="*/ 3490726 w 6386648"/>
                <a:gd name="connsiteY2597" fmla="*/ 95051 h 1849426"/>
                <a:gd name="connsiteX2598" fmla="*/ 3472702 w 6386648"/>
                <a:gd name="connsiteY2598" fmla="*/ 77026 h 1849426"/>
                <a:gd name="connsiteX2599" fmla="*/ 3490726 w 6386648"/>
                <a:gd name="connsiteY2599" fmla="*/ 59002 h 1849426"/>
                <a:gd name="connsiteX2600" fmla="*/ 1447960 w 6386648"/>
                <a:gd name="connsiteY2600" fmla="*/ 59002 h 1849426"/>
                <a:gd name="connsiteX2601" fmla="*/ 1465985 w 6386648"/>
                <a:gd name="connsiteY2601" fmla="*/ 77026 h 1849426"/>
                <a:gd name="connsiteX2602" fmla="*/ 1447960 w 6386648"/>
                <a:gd name="connsiteY2602" fmla="*/ 95051 h 1849426"/>
                <a:gd name="connsiteX2603" fmla="*/ 1429936 w 6386648"/>
                <a:gd name="connsiteY2603" fmla="*/ 77026 h 1849426"/>
                <a:gd name="connsiteX2604" fmla="*/ 1447960 w 6386648"/>
                <a:gd name="connsiteY2604" fmla="*/ 59002 h 1849426"/>
                <a:gd name="connsiteX2605" fmla="*/ 2192969 w 6386648"/>
                <a:gd name="connsiteY2605" fmla="*/ 46987 h 1849426"/>
                <a:gd name="connsiteX2606" fmla="*/ 2210994 w 6386648"/>
                <a:gd name="connsiteY2606" fmla="*/ 65012 h 1849426"/>
                <a:gd name="connsiteX2607" fmla="*/ 2192969 w 6386648"/>
                <a:gd name="connsiteY2607" fmla="*/ 83036 h 1849426"/>
                <a:gd name="connsiteX2608" fmla="*/ 2174945 w 6386648"/>
                <a:gd name="connsiteY2608" fmla="*/ 65012 h 1849426"/>
                <a:gd name="connsiteX2609" fmla="*/ 2192969 w 6386648"/>
                <a:gd name="connsiteY2609" fmla="*/ 46987 h 1849426"/>
                <a:gd name="connsiteX2610" fmla="*/ 4434003 w 6386648"/>
                <a:gd name="connsiteY2610" fmla="*/ 40979 h 1849426"/>
                <a:gd name="connsiteX2611" fmla="*/ 4452028 w 6386648"/>
                <a:gd name="connsiteY2611" fmla="*/ 59003 h 1849426"/>
                <a:gd name="connsiteX2612" fmla="*/ 4434003 w 6386648"/>
                <a:gd name="connsiteY2612" fmla="*/ 77028 h 1849426"/>
                <a:gd name="connsiteX2613" fmla="*/ 4415979 w 6386648"/>
                <a:gd name="connsiteY2613" fmla="*/ 59003 h 1849426"/>
                <a:gd name="connsiteX2614" fmla="*/ 4434003 w 6386648"/>
                <a:gd name="connsiteY2614" fmla="*/ 40979 h 1849426"/>
                <a:gd name="connsiteX2615" fmla="*/ 3616897 w 6386648"/>
                <a:gd name="connsiteY2615" fmla="*/ 40979 h 1849426"/>
                <a:gd name="connsiteX2616" fmla="*/ 3634922 w 6386648"/>
                <a:gd name="connsiteY2616" fmla="*/ 59003 h 1849426"/>
                <a:gd name="connsiteX2617" fmla="*/ 3616897 w 6386648"/>
                <a:gd name="connsiteY2617" fmla="*/ 77028 h 1849426"/>
                <a:gd name="connsiteX2618" fmla="*/ 3598872 w 6386648"/>
                <a:gd name="connsiteY2618" fmla="*/ 59003 h 1849426"/>
                <a:gd name="connsiteX2619" fmla="*/ 3616897 w 6386648"/>
                <a:gd name="connsiteY2619" fmla="*/ 40979 h 1849426"/>
                <a:gd name="connsiteX2620" fmla="*/ 1826473 w 6386648"/>
                <a:gd name="connsiteY2620" fmla="*/ 40979 h 1849426"/>
                <a:gd name="connsiteX2621" fmla="*/ 1844497 w 6386648"/>
                <a:gd name="connsiteY2621" fmla="*/ 59003 h 1849426"/>
                <a:gd name="connsiteX2622" fmla="*/ 1826473 w 6386648"/>
                <a:gd name="connsiteY2622" fmla="*/ 77028 h 1849426"/>
                <a:gd name="connsiteX2623" fmla="*/ 1808448 w 6386648"/>
                <a:gd name="connsiteY2623" fmla="*/ 59003 h 1849426"/>
                <a:gd name="connsiteX2624" fmla="*/ 1826473 w 6386648"/>
                <a:gd name="connsiteY2624" fmla="*/ 40979 h 1849426"/>
                <a:gd name="connsiteX2625" fmla="*/ 5942045 w 6386648"/>
                <a:gd name="connsiteY2625" fmla="*/ 34970 h 1849426"/>
                <a:gd name="connsiteX2626" fmla="*/ 5960070 w 6386648"/>
                <a:gd name="connsiteY2626" fmla="*/ 52994 h 1849426"/>
                <a:gd name="connsiteX2627" fmla="*/ 5942045 w 6386648"/>
                <a:gd name="connsiteY2627" fmla="*/ 71019 h 1849426"/>
                <a:gd name="connsiteX2628" fmla="*/ 5924021 w 6386648"/>
                <a:gd name="connsiteY2628" fmla="*/ 52994 h 1849426"/>
                <a:gd name="connsiteX2629" fmla="*/ 5942045 w 6386648"/>
                <a:gd name="connsiteY2629" fmla="*/ 34970 h 1849426"/>
                <a:gd name="connsiteX2630" fmla="*/ 5719744 w 6386648"/>
                <a:gd name="connsiteY2630" fmla="*/ 34970 h 1849426"/>
                <a:gd name="connsiteX2631" fmla="*/ 5737769 w 6386648"/>
                <a:gd name="connsiteY2631" fmla="*/ 52994 h 1849426"/>
                <a:gd name="connsiteX2632" fmla="*/ 5719744 w 6386648"/>
                <a:gd name="connsiteY2632" fmla="*/ 71019 h 1849426"/>
                <a:gd name="connsiteX2633" fmla="*/ 5701719 w 6386648"/>
                <a:gd name="connsiteY2633" fmla="*/ 52994 h 1849426"/>
                <a:gd name="connsiteX2634" fmla="*/ 5719744 w 6386648"/>
                <a:gd name="connsiteY2634" fmla="*/ 34970 h 1849426"/>
                <a:gd name="connsiteX2635" fmla="*/ 1171586 w 6386648"/>
                <a:gd name="connsiteY2635" fmla="*/ 34970 h 1849426"/>
                <a:gd name="connsiteX2636" fmla="*/ 1189611 w 6386648"/>
                <a:gd name="connsiteY2636" fmla="*/ 52994 h 1849426"/>
                <a:gd name="connsiteX2637" fmla="*/ 1171586 w 6386648"/>
                <a:gd name="connsiteY2637" fmla="*/ 71019 h 1849426"/>
                <a:gd name="connsiteX2638" fmla="*/ 1153562 w 6386648"/>
                <a:gd name="connsiteY2638" fmla="*/ 52994 h 1849426"/>
                <a:gd name="connsiteX2639" fmla="*/ 1171586 w 6386648"/>
                <a:gd name="connsiteY2639" fmla="*/ 34970 h 1849426"/>
                <a:gd name="connsiteX2640" fmla="*/ 937268 w 6386648"/>
                <a:gd name="connsiteY2640" fmla="*/ 34970 h 1849426"/>
                <a:gd name="connsiteX2641" fmla="*/ 955293 w 6386648"/>
                <a:gd name="connsiteY2641" fmla="*/ 52994 h 1849426"/>
                <a:gd name="connsiteX2642" fmla="*/ 937268 w 6386648"/>
                <a:gd name="connsiteY2642" fmla="*/ 71019 h 1849426"/>
                <a:gd name="connsiteX2643" fmla="*/ 919244 w 6386648"/>
                <a:gd name="connsiteY2643" fmla="*/ 52994 h 1849426"/>
                <a:gd name="connsiteX2644" fmla="*/ 937268 w 6386648"/>
                <a:gd name="connsiteY2644" fmla="*/ 34970 h 1849426"/>
                <a:gd name="connsiteX2645" fmla="*/ 426577 w 6386648"/>
                <a:gd name="connsiteY2645" fmla="*/ 34970 h 1849426"/>
                <a:gd name="connsiteX2646" fmla="*/ 444602 w 6386648"/>
                <a:gd name="connsiteY2646" fmla="*/ 52994 h 1849426"/>
                <a:gd name="connsiteX2647" fmla="*/ 426577 w 6386648"/>
                <a:gd name="connsiteY2647" fmla="*/ 71019 h 1849426"/>
                <a:gd name="connsiteX2648" fmla="*/ 408553 w 6386648"/>
                <a:gd name="connsiteY2648" fmla="*/ 52994 h 1849426"/>
                <a:gd name="connsiteX2649" fmla="*/ 426577 w 6386648"/>
                <a:gd name="connsiteY2649" fmla="*/ 34970 h 1849426"/>
                <a:gd name="connsiteX2650" fmla="*/ 6146322 w 6386648"/>
                <a:gd name="connsiteY2650" fmla="*/ 28962 h 1849426"/>
                <a:gd name="connsiteX2651" fmla="*/ 6164347 w 6386648"/>
                <a:gd name="connsiteY2651" fmla="*/ 46986 h 1849426"/>
                <a:gd name="connsiteX2652" fmla="*/ 6146322 w 6386648"/>
                <a:gd name="connsiteY2652" fmla="*/ 65011 h 1849426"/>
                <a:gd name="connsiteX2653" fmla="*/ 6128298 w 6386648"/>
                <a:gd name="connsiteY2653" fmla="*/ 46986 h 1849426"/>
                <a:gd name="connsiteX2654" fmla="*/ 6146322 w 6386648"/>
                <a:gd name="connsiteY2654" fmla="*/ 28962 h 1849426"/>
                <a:gd name="connsiteX2655" fmla="*/ 4776467 w 6386648"/>
                <a:gd name="connsiteY2655" fmla="*/ 28962 h 1849426"/>
                <a:gd name="connsiteX2656" fmla="*/ 4794492 w 6386648"/>
                <a:gd name="connsiteY2656" fmla="*/ 46986 h 1849426"/>
                <a:gd name="connsiteX2657" fmla="*/ 4776467 w 6386648"/>
                <a:gd name="connsiteY2657" fmla="*/ 65011 h 1849426"/>
                <a:gd name="connsiteX2658" fmla="*/ 4758443 w 6386648"/>
                <a:gd name="connsiteY2658" fmla="*/ 46986 h 1849426"/>
                <a:gd name="connsiteX2659" fmla="*/ 4776467 w 6386648"/>
                <a:gd name="connsiteY2659" fmla="*/ 28962 h 1849426"/>
                <a:gd name="connsiteX2660" fmla="*/ 2451318 w 6386648"/>
                <a:gd name="connsiteY2660" fmla="*/ 28962 h 1849426"/>
                <a:gd name="connsiteX2661" fmla="*/ 2469343 w 6386648"/>
                <a:gd name="connsiteY2661" fmla="*/ 46986 h 1849426"/>
                <a:gd name="connsiteX2662" fmla="*/ 2451318 w 6386648"/>
                <a:gd name="connsiteY2662" fmla="*/ 65011 h 1849426"/>
                <a:gd name="connsiteX2663" fmla="*/ 2433294 w 6386648"/>
                <a:gd name="connsiteY2663" fmla="*/ 46986 h 1849426"/>
                <a:gd name="connsiteX2664" fmla="*/ 2451318 w 6386648"/>
                <a:gd name="connsiteY2664" fmla="*/ 28962 h 1849426"/>
                <a:gd name="connsiteX2665" fmla="*/ 150203 w 6386648"/>
                <a:gd name="connsiteY2665" fmla="*/ 28962 h 1849426"/>
                <a:gd name="connsiteX2666" fmla="*/ 168228 w 6386648"/>
                <a:gd name="connsiteY2666" fmla="*/ 46986 h 1849426"/>
                <a:gd name="connsiteX2667" fmla="*/ 150203 w 6386648"/>
                <a:gd name="connsiteY2667" fmla="*/ 65011 h 1849426"/>
                <a:gd name="connsiteX2668" fmla="*/ 132179 w 6386648"/>
                <a:gd name="connsiteY2668" fmla="*/ 46986 h 1849426"/>
                <a:gd name="connsiteX2669" fmla="*/ 150203 w 6386648"/>
                <a:gd name="connsiteY2669" fmla="*/ 28962 h 1849426"/>
                <a:gd name="connsiteX2670" fmla="*/ 4277792 w 6386648"/>
                <a:gd name="connsiteY2670" fmla="*/ 22954 h 1849426"/>
                <a:gd name="connsiteX2671" fmla="*/ 4295817 w 6386648"/>
                <a:gd name="connsiteY2671" fmla="*/ 40978 h 1849426"/>
                <a:gd name="connsiteX2672" fmla="*/ 4277792 w 6386648"/>
                <a:gd name="connsiteY2672" fmla="*/ 59003 h 1849426"/>
                <a:gd name="connsiteX2673" fmla="*/ 4259767 w 6386648"/>
                <a:gd name="connsiteY2673" fmla="*/ 40978 h 1849426"/>
                <a:gd name="connsiteX2674" fmla="*/ 4277792 w 6386648"/>
                <a:gd name="connsiteY2674" fmla="*/ 22954 h 1849426"/>
                <a:gd name="connsiteX2675" fmla="*/ 4145613 w 6386648"/>
                <a:gd name="connsiteY2675" fmla="*/ 22954 h 1849426"/>
                <a:gd name="connsiteX2676" fmla="*/ 4163638 w 6386648"/>
                <a:gd name="connsiteY2676" fmla="*/ 40978 h 1849426"/>
                <a:gd name="connsiteX2677" fmla="*/ 4145613 w 6386648"/>
                <a:gd name="connsiteY2677" fmla="*/ 59003 h 1849426"/>
                <a:gd name="connsiteX2678" fmla="*/ 4127589 w 6386648"/>
                <a:gd name="connsiteY2678" fmla="*/ 40978 h 1849426"/>
                <a:gd name="connsiteX2679" fmla="*/ 4145613 w 6386648"/>
                <a:gd name="connsiteY2679" fmla="*/ 22954 h 1849426"/>
                <a:gd name="connsiteX2680" fmla="*/ 817106 w 6386648"/>
                <a:gd name="connsiteY2680" fmla="*/ 22954 h 1849426"/>
                <a:gd name="connsiteX2681" fmla="*/ 829123 w 6386648"/>
                <a:gd name="connsiteY2681" fmla="*/ 34970 h 1849426"/>
                <a:gd name="connsiteX2682" fmla="*/ 817106 w 6386648"/>
                <a:gd name="connsiteY2682" fmla="*/ 46987 h 1849426"/>
                <a:gd name="connsiteX2683" fmla="*/ 805090 w 6386648"/>
                <a:gd name="connsiteY2683" fmla="*/ 34970 h 1849426"/>
                <a:gd name="connsiteX2684" fmla="*/ 817106 w 6386648"/>
                <a:gd name="connsiteY2684" fmla="*/ 22954 h 1849426"/>
                <a:gd name="connsiteX2685" fmla="*/ 5491435 w 6386648"/>
                <a:gd name="connsiteY2685" fmla="*/ 16946 h 1849426"/>
                <a:gd name="connsiteX2686" fmla="*/ 5509460 w 6386648"/>
                <a:gd name="connsiteY2686" fmla="*/ 34971 h 1849426"/>
                <a:gd name="connsiteX2687" fmla="*/ 5491435 w 6386648"/>
                <a:gd name="connsiteY2687" fmla="*/ 52995 h 1849426"/>
                <a:gd name="connsiteX2688" fmla="*/ 5473411 w 6386648"/>
                <a:gd name="connsiteY2688" fmla="*/ 34971 h 1849426"/>
                <a:gd name="connsiteX2689" fmla="*/ 5491435 w 6386648"/>
                <a:gd name="connsiteY2689" fmla="*/ 16946 h 1849426"/>
                <a:gd name="connsiteX2690" fmla="*/ 5323207 w 6386648"/>
                <a:gd name="connsiteY2690" fmla="*/ 16946 h 1849426"/>
                <a:gd name="connsiteX2691" fmla="*/ 5341232 w 6386648"/>
                <a:gd name="connsiteY2691" fmla="*/ 34971 h 1849426"/>
                <a:gd name="connsiteX2692" fmla="*/ 5323207 w 6386648"/>
                <a:gd name="connsiteY2692" fmla="*/ 52995 h 1849426"/>
                <a:gd name="connsiteX2693" fmla="*/ 5305183 w 6386648"/>
                <a:gd name="connsiteY2693" fmla="*/ 34971 h 1849426"/>
                <a:gd name="connsiteX2694" fmla="*/ 5323207 w 6386648"/>
                <a:gd name="connsiteY2694" fmla="*/ 16946 h 1849426"/>
                <a:gd name="connsiteX2695" fmla="*/ 4632272 w 6386648"/>
                <a:gd name="connsiteY2695" fmla="*/ 16946 h 1849426"/>
                <a:gd name="connsiteX2696" fmla="*/ 4650297 w 6386648"/>
                <a:gd name="connsiteY2696" fmla="*/ 34971 h 1849426"/>
                <a:gd name="connsiteX2697" fmla="*/ 4632272 w 6386648"/>
                <a:gd name="connsiteY2697" fmla="*/ 52995 h 1849426"/>
                <a:gd name="connsiteX2698" fmla="*/ 4614248 w 6386648"/>
                <a:gd name="connsiteY2698" fmla="*/ 34971 h 1849426"/>
                <a:gd name="connsiteX2699" fmla="*/ 4632272 w 6386648"/>
                <a:gd name="connsiteY2699" fmla="*/ 16946 h 1849426"/>
                <a:gd name="connsiteX2700" fmla="*/ 3226368 w 6386648"/>
                <a:gd name="connsiteY2700" fmla="*/ 16946 h 1849426"/>
                <a:gd name="connsiteX2701" fmla="*/ 3244393 w 6386648"/>
                <a:gd name="connsiteY2701" fmla="*/ 34971 h 1849426"/>
                <a:gd name="connsiteX2702" fmla="*/ 3226368 w 6386648"/>
                <a:gd name="connsiteY2702" fmla="*/ 52995 h 1849426"/>
                <a:gd name="connsiteX2703" fmla="*/ 3208343 w 6386648"/>
                <a:gd name="connsiteY2703" fmla="*/ 34971 h 1849426"/>
                <a:gd name="connsiteX2704" fmla="*/ 3226368 w 6386648"/>
                <a:gd name="connsiteY2704" fmla="*/ 16946 h 1849426"/>
                <a:gd name="connsiteX2705" fmla="*/ 3983393 w 6386648"/>
                <a:gd name="connsiteY2705" fmla="*/ 10938 h 1849426"/>
                <a:gd name="connsiteX2706" fmla="*/ 4001418 w 6386648"/>
                <a:gd name="connsiteY2706" fmla="*/ 28962 h 1849426"/>
                <a:gd name="connsiteX2707" fmla="*/ 3983393 w 6386648"/>
                <a:gd name="connsiteY2707" fmla="*/ 46987 h 1849426"/>
                <a:gd name="connsiteX2708" fmla="*/ 3965369 w 6386648"/>
                <a:gd name="connsiteY2708" fmla="*/ 28962 h 1849426"/>
                <a:gd name="connsiteX2709" fmla="*/ 3983393 w 6386648"/>
                <a:gd name="connsiteY2709" fmla="*/ 10938 h 1849426"/>
                <a:gd name="connsiteX2710" fmla="*/ 1039407 w 6386648"/>
                <a:gd name="connsiteY2710" fmla="*/ 10938 h 1849426"/>
                <a:gd name="connsiteX2711" fmla="*/ 1057432 w 6386648"/>
                <a:gd name="connsiteY2711" fmla="*/ 28962 h 1849426"/>
                <a:gd name="connsiteX2712" fmla="*/ 1039407 w 6386648"/>
                <a:gd name="connsiteY2712" fmla="*/ 46987 h 1849426"/>
                <a:gd name="connsiteX2713" fmla="*/ 1021383 w 6386648"/>
                <a:gd name="connsiteY2713" fmla="*/ 28962 h 1849426"/>
                <a:gd name="connsiteX2714" fmla="*/ 1039407 w 6386648"/>
                <a:gd name="connsiteY2714" fmla="*/ 10938 h 1849426"/>
                <a:gd name="connsiteX2715" fmla="*/ 312422 w 6386648"/>
                <a:gd name="connsiteY2715" fmla="*/ 10938 h 1849426"/>
                <a:gd name="connsiteX2716" fmla="*/ 330447 w 6386648"/>
                <a:gd name="connsiteY2716" fmla="*/ 28962 h 1849426"/>
                <a:gd name="connsiteX2717" fmla="*/ 312422 w 6386648"/>
                <a:gd name="connsiteY2717" fmla="*/ 46987 h 1849426"/>
                <a:gd name="connsiteX2718" fmla="*/ 294398 w 6386648"/>
                <a:gd name="connsiteY2718" fmla="*/ 28962 h 1849426"/>
                <a:gd name="connsiteX2719" fmla="*/ 312422 w 6386648"/>
                <a:gd name="connsiteY2719" fmla="*/ 10938 h 1849426"/>
                <a:gd name="connsiteX2720" fmla="*/ 3839198 w 6386648"/>
                <a:gd name="connsiteY2720" fmla="*/ 4930 h 1849426"/>
                <a:gd name="connsiteX2721" fmla="*/ 3857223 w 6386648"/>
                <a:gd name="connsiteY2721" fmla="*/ 22954 h 1849426"/>
                <a:gd name="connsiteX2722" fmla="*/ 3839198 w 6386648"/>
                <a:gd name="connsiteY2722" fmla="*/ 40979 h 1849426"/>
                <a:gd name="connsiteX2723" fmla="*/ 3821174 w 6386648"/>
                <a:gd name="connsiteY2723" fmla="*/ 22954 h 1849426"/>
                <a:gd name="connsiteX2724" fmla="*/ 3839198 w 6386648"/>
                <a:gd name="connsiteY2724" fmla="*/ 4930 h 1849426"/>
                <a:gd name="connsiteX2725" fmla="*/ 3388588 w 6386648"/>
                <a:gd name="connsiteY2725" fmla="*/ 4930 h 1849426"/>
                <a:gd name="connsiteX2726" fmla="*/ 3406613 w 6386648"/>
                <a:gd name="connsiteY2726" fmla="*/ 22954 h 1849426"/>
                <a:gd name="connsiteX2727" fmla="*/ 3388588 w 6386648"/>
                <a:gd name="connsiteY2727" fmla="*/ 40979 h 1849426"/>
                <a:gd name="connsiteX2728" fmla="*/ 3370564 w 6386648"/>
                <a:gd name="connsiteY2728" fmla="*/ 22954 h 1849426"/>
                <a:gd name="connsiteX2729" fmla="*/ 3388588 w 6386648"/>
                <a:gd name="connsiteY2729" fmla="*/ 4930 h 1849426"/>
                <a:gd name="connsiteX2730" fmla="*/ 5171526 w 6386648"/>
                <a:gd name="connsiteY2730" fmla="*/ 0 h 1849426"/>
                <a:gd name="connsiteX2731" fmla="*/ 5198514 w 6386648"/>
                <a:gd name="connsiteY2731" fmla="*/ 0 h 1849426"/>
                <a:gd name="connsiteX2732" fmla="*/ 5203045 w 6386648"/>
                <a:gd name="connsiteY2732" fmla="*/ 10937 h 1849426"/>
                <a:gd name="connsiteX2733" fmla="*/ 5185020 w 6386648"/>
                <a:gd name="connsiteY2733" fmla="*/ 28962 h 1849426"/>
                <a:gd name="connsiteX2734" fmla="*/ 5166996 w 6386648"/>
                <a:gd name="connsiteY2734" fmla="*/ 10937 h 1849426"/>
                <a:gd name="connsiteX2735" fmla="*/ 4908761 w 6386648"/>
                <a:gd name="connsiteY2735" fmla="*/ 0 h 1849426"/>
                <a:gd name="connsiteX2736" fmla="*/ 4932564 w 6386648"/>
                <a:gd name="connsiteY2736" fmla="*/ 0 h 1849426"/>
                <a:gd name="connsiteX2737" fmla="*/ 4920662 w 6386648"/>
                <a:gd name="connsiteY2737" fmla="*/ 4930 h 1849426"/>
                <a:gd name="connsiteX2738" fmla="*/ 3701458 w 6386648"/>
                <a:gd name="connsiteY2738" fmla="*/ 0 h 1849426"/>
                <a:gd name="connsiteX2739" fmla="*/ 3736613 w 6386648"/>
                <a:gd name="connsiteY2739" fmla="*/ 0 h 1849426"/>
                <a:gd name="connsiteX2740" fmla="*/ 3731781 w 6386648"/>
                <a:gd name="connsiteY2740" fmla="*/ 11667 h 1849426"/>
                <a:gd name="connsiteX2741" fmla="*/ 3719035 w 6386648"/>
                <a:gd name="connsiteY2741" fmla="*/ 16946 h 1849426"/>
                <a:gd name="connsiteX2742" fmla="*/ 3706290 w 6386648"/>
                <a:gd name="connsiteY2742" fmla="*/ 11667 h 1849426"/>
                <a:gd name="connsiteX2743" fmla="*/ 3058255 w 6386648"/>
                <a:gd name="connsiteY2743" fmla="*/ 0 h 1849426"/>
                <a:gd name="connsiteX2744" fmla="*/ 3082058 w 6386648"/>
                <a:gd name="connsiteY2744" fmla="*/ 0 h 1849426"/>
                <a:gd name="connsiteX2745" fmla="*/ 3070156 w 6386648"/>
                <a:gd name="connsiteY2745" fmla="*/ 4930 h 1849426"/>
                <a:gd name="connsiteX2746" fmla="*/ 2908383 w 6386648"/>
                <a:gd name="connsiteY2746" fmla="*/ 0 h 1849426"/>
                <a:gd name="connsiteX2747" fmla="*/ 2943539 w 6386648"/>
                <a:gd name="connsiteY2747" fmla="*/ 0 h 1849426"/>
                <a:gd name="connsiteX2748" fmla="*/ 2938707 w 6386648"/>
                <a:gd name="connsiteY2748" fmla="*/ 11667 h 1849426"/>
                <a:gd name="connsiteX2749" fmla="*/ 2925961 w 6386648"/>
                <a:gd name="connsiteY2749" fmla="*/ 16946 h 1849426"/>
                <a:gd name="connsiteX2750" fmla="*/ 2913216 w 6386648"/>
                <a:gd name="connsiteY2750" fmla="*/ 11667 h 1849426"/>
                <a:gd name="connsiteX2751" fmla="*/ 2794230 w 6386648"/>
                <a:gd name="connsiteY2751" fmla="*/ 0 h 1849426"/>
                <a:gd name="connsiteX2752" fmla="*/ 2829385 w 6386648"/>
                <a:gd name="connsiteY2752" fmla="*/ 0 h 1849426"/>
                <a:gd name="connsiteX2753" fmla="*/ 2824553 w 6386648"/>
                <a:gd name="connsiteY2753" fmla="*/ 11667 h 1849426"/>
                <a:gd name="connsiteX2754" fmla="*/ 2811807 w 6386648"/>
                <a:gd name="connsiteY2754" fmla="*/ 16946 h 1849426"/>
                <a:gd name="connsiteX2755" fmla="*/ 2799062 w 6386648"/>
                <a:gd name="connsiteY2755" fmla="*/ 11667 h 1849426"/>
                <a:gd name="connsiteX2756" fmla="*/ 2675662 w 6386648"/>
                <a:gd name="connsiteY2756" fmla="*/ 0 h 1849426"/>
                <a:gd name="connsiteX2757" fmla="*/ 2707627 w 6386648"/>
                <a:gd name="connsiteY2757" fmla="*/ 0 h 1849426"/>
                <a:gd name="connsiteX2758" fmla="*/ 2709669 w 6386648"/>
                <a:gd name="connsiteY2758" fmla="*/ 4930 h 1849426"/>
                <a:gd name="connsiteX2759" fmla="*/ 2691644 w 6386648"/>
                <a:gd name="connsiteY2759" fmla="*/ 22954 h 1849426"/>
                <a:gd name="connsiteX2760" fmla="*/ 2673620 w 6386648"/>
                <a:gd name="connsiteY2760" fmla="*/ 4930 h 1849426"/>
                <a:gd name="connsiteX2761" fmla="*/ 2543483 w 6386648"/>
                <a:gd name="connsiteY2761" fmla="*/ 0 h 1849426"/>
                <a:gd name="connsiteX2762" fmla="*/ 2575448 w 6386648"/>
                <a:gd name="connsiteY2762" fmla="*/ 0 h 1849426"/>
                <a:gd name="connsiteX2763" fmla="*/ 2577490 w 6386648"/>
                <a:gd name="connsiteY2763" fmla="*/ 4930 h 1849426"/>
                <a:gd name="connsiteX2764" fmla="*/ 2559465 w 6386648"/>
                <a:gd name="connsiteY2764" fmla="*/ 22954 h 1849426"/>
                <a:gd name="connsiteX2765" fmla="*/ 2541441 w 6386648"/>
                <a:gd name="connsiteY2765" fmla="*/ 4930 h 1849426"/>
                <a:gd name="connsiteX2766" fmla="*/ 2047297 w 6386648"/>
                <a:gd name="connsiteY2766" fmla="*/ 0 h 1849426"/>
                <a:gd name="connsiteX2767" fmla="*/ 2074285 w 6386648"/>
                <a:gd name="connsiteY2767" fmla="*/ 0 h 1849426"/>
                <a:gd name="connsiteX2768" fmla="*/ 2078815 w 6386648"/>
                <a:gd name="connsiteY2768" fmla="*/ 10937 h 1849426"/>
                <a:gd name="connsiteX2769" fmla="*/ 2060790 w 6386648"/>
                <a:gd name="connsiteY2769" fmla="*/ 28962 h 1849426"/>
                <a:gd name="connsiteX2770" fmla="*/ 2042766 w 6386648"/>
                <a:gd name="connsiteY2770" fmla="*/ 10937 h 1849426"/>
                <a:gd name="connsiteX2771" fmla="*/ 1932017 w 6386648"/>
                <a:gd name="connsiteY2771" fmla="*/ 0 h 1849426"/>
                <a:gd name="connsiteX2772" fmla="*/ 1937222 w 6386648"/>
                <a:gd name="connsiteY2772" fmla="*/ 0 h 1849426"/>
                <a:gd name="connsiteX2773" fmla="*/ 1947365 w 6386648"/>
                <a:gd name="connsiteY2773" fmla="*/ 4201 h 1849426"/>
                <a:gd name="connsiteX2774" fmla="*/ 1952644 w 6386648"/>
                <a:gd name="connsiteY2774" fmla="*/ 16946 h 1849426"/>
                <a:gd name="connsiteX2775" fmla="*/ 1934619 w 6386648"/>
                <a:gd name="connsiteY2775" fmla="*/ 34971 h 1849426"/>
                <a:gd name="connsiteX2776" fmla="*/ 1916595 w 6386648"/>
                <a:gd name="connsiteY2776" fmla="*/ 16946 h 1849426"/>
                <a:gd name="connsiteX2777" fmla="*/ 1921875 w 6386648"/>
                <a:gd name="connsiteY2777" fmla="*/ 4201 h 1849426"/>
                <a:gd name="connsiteX2778" fmla="*/ 1694741 w 6386648"/>
                <a:gd name="connsiteY2778" fmla="*/ 0 h 1849426"/>
                <a:gd name="connsiteX2779" fmla="*/ 1729896 w 6386648"/>
                <a:gd name="connsiteY2779" fmla="*/ 0 h 1849426"/>
                <a:gd name="connsiteX2780" fmla="*/ 1725064 w 6386648"/>
                <a:gd name="connsiteY2780" fmla="*/ 11667 h 1849426"/>
                <a:gd name="connsiteX2781" fmla="*/ 1712318 w 6386648"/>
                <a:gd name="connsiteY2781" fmla="*/ 16946 h 1849426"/>
                <a:gd name="connsiteX2782" fmla="*/ 1699574 w 6386648"/>
                <a:gd name="connsiteY2782" fmla="*/ 11667 h 1849426"/>
                <a:gd name="connsiteX2783" fmla="*/ 1586594 w 6386648"/>
                <a:gd name="connsiteY2783" fmla="*/ 0 h 1849426"/>
                <a:gd name="connsiteX2784" fmla="*/ 1621749 w 6386648"/>
                <a:gd name="connsiteY2784" fmla="*/ 0 h 1849426"/>
                <a:gd name="connsiteX2785" fmla="*/ 1616917 w 6386648"/>
                <a:gd name="connsiteY2785" fmla="*/ 11667 h 1849426"/>
                <a:gd name="connsiteX2786" fmla="*/ 1604171 w 6386648"/>
                <a:gd name="connsiteY2786" fmla="*/ 16946 h 1849426"/>
                <a:gd name="connsiteX2787" fmla="*/ 1591427 w 6386648"/>
                <a:gd name="connsiteY2787" fmla="*/ 11667 h 1849426"/>
                <a:gd name="connsiteX2788" fmla="*/ 1328245 w 6386648"/>
                <a:gd name="connsiteY2788" fmla="*/ 0 h 1849426"/>
                <a:gd name="connsiteX2789" fmla="*/ 1363400 w 6386648"/>
                <a:gd name="connsiteY2789" fmla="*/ 0 h 1849426"/>
                <a:gd name="connsiteX2790" fmla="*/ 1358568 w 6386648"/>
                <a:gd name="connsiteY2790" fmla="*/ 11667 h 1849426"/>
                <a:gd name="connsiteX2791" fmla="*/ 1345823 w 6386648"/>
                <a:gd name="connsiteY2791" fmla="*/ 16946 h 1849426"/>
                <a:gd name="connsiteX2792" fmla="*/ 1333078 w 6386648"/>
                <a:gd name="connsiteY2792" fmla="*/ 11667 h 1849426"/>
                <a:gd name="connsiteX2793" fmla="*/ 636977 w 6386648"/>
                <a:gd name="connsiteY2793" fmla="*/ 0 h 1849426"/>
                <a:gd name="connsiteX2794" fmla="*/ 660780 w 6386648"/>
                <a:gd name="connsiteY2794" fmla="*/ 0 h 1849426"/>
                <a:gd name="connsiteX2795" fmla="*/ 648878 w 6386648"/>
                <a:gd name="connsiteY2795" fmla="*/ 4930 h 184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  <a:cxn ang="0">
                  <a:pos x="connsiteX1992" y="connsiteY1992"/>
                </a:cxn>
                <a:cxn ang="0">
                  <a:pos x="connsiteX1993" y="connsiteY1993"/>
                </a:cxn>
                <a:cxn ang="0">
                  <a:pos x="connsiteX1994" y="connsiteY1994"/>
                </a:cxn>
                <a:cxn ang="0">
                  <a:pos x="connsiteX1995" y="connsiteY1995"/>
                </a:cxn>
                <a:cxn ang="0">
                  <a:pos x="connsiteX1996" y="connsiteY1996"/>
                </a:cxn>
                <a:cxn ang="0">
                  <a:pos x="connsiteX1997" y="connsiteY1997"/>
                </a:cxn>
                <a:cxn ang="0">
                  <a:pos x="connsiteX1998" y="connsiteY1998"/>
                </a:cxn>
                <a:cxn ang="0">
                  <a:pos x="connsiteX1999" y="connsiteY1999"/>
                </a:cxn>
                <a:cxn ang="0">
                  <a:pos x="connsiteX2000" y="connsiteY2000"/>
                </a:cxn>
                <a:cxn ang="0">
                  <a:pos x="connsiteX2001" y="connsiteY2001"/>
                </a:cxn>
                <a:cxn ang="0">
                  <a:pos x="connsiteX2002" y="connsiteY2002"/>
                </a:cxn>
                <a:cxn ang="0">
                  <a:pos x="connsiteX2003" y="connsiteY2003"/>
                </a:cxn>
                <a:cxn ang="0">
                  <a:pos x="connsiteX2004" y="connsiteY2004"/>
                </a:cxn>
                <a:cxn ang="0">
                  <a:pos x="connsiteX2005" y="connsiteY2005"/>
                </a:cxn>
                <a:cxn ang="0">
                  <a:pos x="connsiteX2006" y="connsiteY2006"/>
                </a:cxn>
                <a:cxn ang="0">
                  <a:pos x="connsiteX2007" y="connsiteY2007"/>
                </a:cxn>
                <a:cxn ang="0">
                  <a:pos x="connsiteX2008" y="connsiteY2008"/>
                </a:cxn>
                <a:cxn ang="0">
                  <a:pos x="connsiteX2009" y="connsiteY2009"/>
                </a:cxn>
                <a:cxn ang="0">
                  <a:pos x="connsiteX2010" y="connsiteY2010"/>
                </a:cxn>
                <a:cxn ang="0">
                  <a:pos x="connsiteX2011" y="connsiteY2011"/>
                </a:cxn>
                <a:cxn ang="0">
                  <a:pos x="connsiteX2012" y="connsiteY2012"/>
                </a:cxn>
                <a:cxn ang="0">
                  <a:pos x="connsiteX2013" y="connsiteY2013"/>
                </a:cxn>
                <a:cxn ang="0">
                  <a:pos x="connsiteX2014" y="connsiteY2014"/>
                </a:cxn>
                <a:cxn ang="0">
                  <a:pos x="connsiteX2015" y="connsiteY2015"/>
                </a:cxn>
                <a:cxn ang="0">
                  <a:pos x="connsiteX2016" y="connsiteY2016"/>
                </a:cxn>
                <a:cxn ang="0">
                  <a:pos x="connsiteX2017" y="connsiteY2017"/>
                </a:cxn>
                <a:cxn ang="0">
                  <a:pos x="connsiteX2018" y="connsiteY2018"/>
                </a:cxn>
                <a:cxn ang="0">
                  <a:pos x="connsiteX2019" y="connsiteY2019"/>
                </a:cxn>
                <a:cxn ang="0">
                  <a:pos x="connsiteX2020" y="connsiteY2020"/>
                </a:cxn>
                <a:cxn ang="0">
                  <a:pos x="connsiteX2021" y="connsiteY2021"/>
                </a:cxn>
                <a:cxn ang="0">
                  <a:pos x="connsiteX2022" y="connsiteY2022"/>
                </a:cxn>
                <a:cxn ang="0">
                  <a:pos x="connsiteX2023" y="connsiteY2023"/>
                </a:cxn>
                <a:cxn ang="0">
                  <a:pos x="connsiteX2024" y="connsiteY2024"/>
                </a:cxn>
                <a:cxn ang="0">
                  <a:pos x="connsiteX2025" y="connsiteY2025"/>
                </a:cxn>
                <a:cxn ang="0">
                  <a:pos x="connsiteX2026" y="connsiteY2026"/>
                </a:cxn>
                <a:cxn ang="0">
                  <a:pos x="connsiteX2027" y="connsiteY2027"/>
                </a:cxn>
                <a:cxn ang="0">
                  <a:pos x="connsiteX2028" y="connsiteY2028"/>
                </a:cxn>
                <a:cxn ang="0">
                  <a:pos x="connsiteX2029" y="connsiteY2029"/>
                </a:cxn>
                <a:cxn ang="0">
                  <a:pos x="connsiteX2030" y="connsiteY2030"/>
                </a:cxn>
                <a:cxn ang="0">
                  <a:pos x="connsiteX2031" y="connsiteY2031"/>
                </a:cxn>
                <a:cxn ang="0">
                  <a:pos x="connsiteX2032" y="connsiteY2032"/>
                </a:cxn>
                <a:cxn ang="0">
                  <a:pos x="connsiteX2033" y="connsiteY2033"/>
                </a:cxn>
                <a:cxn ang="0">
                  <a:pos x="connsiteX2034" y="connsiteY2034"/>
                </a:cxn>
                <a:cxn ang="0">
                  <a:pos x="connsiteX2035" y="connsiteY2035"/>
                </a:cxn>
                <a:cxn ang="0">
                  <a:pos x="connsiteX2036" y="connsiteY2036"/>
                </a:cxn>
                <a:cxn ang="0">
                  <a:pos x="connsiteX2037" y="connsiteY2037"/>
                </a:cxn>
                <a:cxn ang="0">
                  <a:pos x="connsiteX2038" y="connsiteY2038"/>
                </a:cxn>
                <a:cxn ang="0">
                  <a:pos x="connsiteX2039" y="connsiteY2039"/>
                </a:cxn>
                <a:cxn ang="0">
                  <a:pos x="connsiteX2040" y="connsiteY2040"/>
                </a:cxn>
                <a:cxn ang="0">
                  <a:pos x="connsiteX2041" y="connsiteY2041"/>
                </a:cxn>
                <a:cxn ang="0">
                  <a:pos x="connsiteX2042" y="connsiteY2042"/>
                </a:cxn>
                <a:cxn ang="0">
                  <a:pos x="connsiteX2043" y="connsiteY2043"/>
                </a:cxn>
                <a:cxn ang="0">
                  <a:pos x="connsiteX2044" y="connsiteY2044"/>
                </a:cxn>
                <a:cxn ang="0">
                  <a:pos x="connsiteX2045" y="connsiteY2045"/>
                </a:cxn>
                <a:cxn ang="0">
                  <a:pos x="connsiteX2046" y="connsiteY2046"/>
                </a:cxn>
                <a:cxn ang="0">
                  <a:pos x="connsiteX2047" y="connsiteY2047"/>
                </a:cxn>
                <a:cxn ang="0">
                  <a:pos x="connsiteX2048" y="connsiteY2048"/>
                </a:cxn>
                <a:cxn ang="0">
                  <a:pos x="connsiteX2049" y="connsiteY2049"/>
                </a:cxn>
                <a:cxn ang="0">
                  <a:pos x="connsiteX2050" y="connsiteY2050"/>
                </a:cxn>
                <a:cxn ang="0">
                  <a:pos x="connsiteX2051" y="connsiteY2051"/>
                </a:cxn>
                <a:cxn ang="0">
                  <a:pos x="connsiteX2052" y="connsiteY2052"/>
                </a:cxn>
                <a:cxn ang="0">
                  <a:pos x="connsiteX2053" y="connsiteY2053"/>
                </a:cxn>
                <a:cxn ang="0">
                  <a:pos x="connsiteX2054" y="connsiteY2054"/>
                </a:cxn>
                <a:cxn ang="0">
                  <a:pos x="connsiteX2055" y="connsiteY2055"/>
                </a:cxn>
                <a:cxn ang="0">
                  <a:pos x="connsiteX2056" y="connsiteY2056"/>
                </a:cxn>
                <a:cxn ang="0">
                  <a:pos x="connsiteX2057" y="connsiteY2057"/>
                </a:cxn>
                <a:cxn ang="0">
                  <a:pos x="connsiteX2058" y="connsiteY2058"/>
                </a:cxn>
                <a:cxn ang="0">
                  <a:pos x="connsiteX2059" y="connsiteY2059"/>
                </a:cxn>
                <a:cxn ang="0">
                  <a:pos x="connsiteX2060" y="connsiteY2060"/>
                </a:cxn>
                <a:cxn ang="0">
                  <a:pos x="connsiteX2061" y="connsiteY2061"/>
                </a:cxn>
                <a:cxn ang="0">
                  <a:pos x="connsiteX2062" y="connsiteY2062"/>
                </a:cxn>
                <a:cxn ang="0">
                  <a:pos x="connsiteX2063" y="connsiteY2063"/>
                </a:cxn>
                <a:cxn ang="0">
                  <a:pos x="connsiteX2064" y="connsiteY2064"/>
                </a:cxn>
                <a:cxn ang="0">
                  <a:pos x="connsiteX2065" y="connsiteY2065"/>
                </a:cxn>
                <a:cxn ang="0">
                  <a:pos x="connsiteX2066" y="connsiteY2066"/>
                </a:cxn>
                <a:cxn ang="0">
                  <a:pos x="connsiteX2067" y="connsiteY2067"/>
                </a:cxn>
                <a:cxn ang="0">
                  <a:pos x="connsiteX2068" y="connsiteY2068"/>
                </a:cxn>
                <a:cxn ang="0">
                  <a:pos x="connsiteX2069" y="connsiteY2069"/>
                </a:cxn>
                <a:cxn ang="0">
                  <a:pos x="connsiteX2070" y="connsiteY2070"/>
                </a:cxn>
                <a:cxn ang="0">
                  <a:pos x="connsiteX2071" y="connsiteY2071"/>
                </a:cxn>
                <a:cxn ang="0">
                  <a:pos x="connsiteX2072" y="connsiteY2072"/>
                </a:cxn>
                <a:cxn ang="0">
                  <a:pos x="connsiteX2073" y="connsiteY2073"/>
                </a:cxn>
                <a:cxn ang="0">
                  <a:pos x="connsiteX2074" y="connsiteY2074"/>
                </a:cxn>
                <a:cxn ang="0">
                  <a:pos x="connsiteX2075" y="connsiteY2075"/>
                </a:cxn>
                <a:cxn ang="0">
                  <a:pos x="connsiteX2076" y="connsiteY2076"/>
                </a:cxn>
                <a:cxn ang="0">
                  <a:pos x="connsiteX2077" y="connsiteY2077"/>
                </a:cxn>
                <a:cxn ang="0">
                  <a:pos x="connsiteX2078" y="connsiteY2078"/>
                </a:cxn>
                <a:cxn ang="0">
                  <a:pos x="connsiteX2079" y="connsiteY2079"/>
                </a:cxn>
                <a:cxn ang="0">
                  <a:pos x="connsiteX2080" y="connsiteY2080"/>
                </a:cxn>
                <a:cxn ang="0">
                  <a:pos x="connsiteX2081" y="connsiteY2081"/>
                </a:cxn>
                <a:cxn ang="0">
                  <a:pos x="connsiteX2082" y="connsiteY2082"/>
                </a:cxn>
                <a:cxn ang="0">
                  <a:pos x="connsiteX2083" y="connsiteY2083"/>
                </a:cxn>
                <a:cxn ang="0">
                  <a:pos x="connsiteX2084" y="connsiteY2084"/>
                </a:cxn>
                <a:cxn ang="0">
                  <a:pos x="connsiteX2085" y="connsiteY2085"/>
                </a:cxn>
                <a:cxn ang="0">
                  <a:pos x="connsiteX2086" y="connsiteY2086"/>
                </a:cxn>
                <a:cxn ang="0">
                  <a:pos x="connsiteX2087" y="connsiteY2087"/>
                </a:cxn>
                <a:cxn ang="0">
                  <a:pos x="connsiteX2088" y="connsiteY2088"/>
                </a:cxn>
                <a:cxn ang="0">
                  <a:pos x="connsiteX2089" y="connsiteY2089"/>
                </a:cxn>
                <a:cxn ang="0">
                  <a:pos x="connsiteX2090" y="connsiteY2090"/>
                </a:cxn>
                <a:cxn ang="0">
                  <a:pos x="connsiteX2091" y="connsiteY2091"/>
                </a:cxn>
                <a:cxn ang="0">
                  <a:pos x="connsiteX2092" y="connsiteY2092"/>
                </a:cxn>
                <a:cxn ang="0">
                  <a:pos x="connsiteX2093" y="connsiteY2093"/>
                </a:cxn>
                <a:cxn ang="0">
                  <a:pos x="connsiteX2094" y="connsiteY2094"/>
                </a:cxn>
                <a:cxn ang="0">
                  <a:pos x="connsiteX2095" y="connsiteY2095"/>
                </a:cxn>
                <a:cxn ang="0">
                  <a:pos x="connsiteX2096" y="connsiteY2096"/>
                </a:cxn>
                <a:cxn ang="0">
                  <a:pos x="connsiteX2097" y="connsiteY2097"/>
                </a:cxn>
                <a:cxn ang="0">
                  <a:pos x="connsiteX2098" y="connsiteY2098"/>
                </a:cxn>
                <a:cxn ang="0">
                  <a:pos x="connsiteX2099" y="connsiteY2099"/>
                </a:cxn>
                <a:cxn ang="0">
                  <a:pos x="connsiteX2100" y="connsiteY2100"/>
                </a:cxn>
                <a:cxn ang="0">
                  <a:pos x="connsiteX2101" y="connsiteY2101"/>
                </a:cxn>
                <a:cxn ang="0">
                  <a:pos x="connsiteX2102" y="connsiteY2102"/>
                </a:cxn>
                <a:cxn ang="0">
                  <a:pos x="connsiteX2103" y="connsiteY2103"/>
                </a:cxn>
                <a:cxn ang="0">
                  <a:pos x="connsiteX2104" y="connsiteY2104"/>
                </a:cxn>
                <a:cxn ang="0">
                  <a:pos x="connsiteX2105" y="connsiteY2105"/>
                </a:cxn>
                <a:cxn ang="0">
                  <a:pos x="connsiteX2106" y="connsiteY2106"/>
                </a:cxn>
                <a:cxn ang="0">
                  <a:pos x="connsiteX2107" y="connsiteY2107"/>
                </a:cxn>
                <a:cxn ang="0">
                  <a:pos x="connsiteX2108" y="connsiteY2108"/>
                </a:cxn>
                <a:cxn ang="0">
                  <a:pos x="connsiteX2109" y="connsiteY2109"/>
                </a:cxn>
                <a:cxn ang="0">
                  <a:pos x="connsiteX2110" y="connsiteY2110"/>
                </a:cxn>
                <a:cxn ang="0">
                  <a:pos x="connsiteX2111" y="connsiteY2111"/>
                </a:cxn>
                <a:cxn ang="0">
                  <a:pos x="connsiteX2112" y="connsiteY2112"/>
                </a:cxn>
                <a:cxn ang="0">
                  <a:pos x="connsiteX2113" y="connsiteY2113"/>
                </a:cxn>
                <a:cxn ang="0">
                  <a:pos x="connsiteX2114" y="connsiteY2114"/>
                </a:cxn>
                <a:cxn ang="0">
                  <a:pos x="connsiteX2115" y="connsiteY2115"/>
                </a:cxn>
                <a:cxn ang="0">
                  <a:pos x="connsiteX2116" y="connsiteY2116"/>
                </a:cxn>
                <a:cxn ang="0">
                  <a:pos x="connsiteX2117" y="connsiteY2117"/>
                </a:cxn>
                <a:cxn ang="0">
                  <a:pos x="connsiteX2118" y="connsiteY2118"/>
                </a:cxn>
                <a:cxn ang="0">
                  <a:pos x="connsiteX2119" y="connsiteY2119"/>
                </a:cxn>
                <a:cxn ang="0">
                  <a:pos x="connsiteX2120" y="connsiteY2120"/>
                </a:cxn>
                <a:cxn ang="0">
                  <a:pos x="connsiteX2121" y="connsiteY2121"/>
                </a:cxn>
                <a:cxn ang="0">
                  <a:pos x="connsiteX2122" y="connsiteY2122"/>
                </a:cxn>
                <a:cxn ang="0">
                  <a:pos x="connsiteX2123" y="connsiteY2123"/>
                </a:cxn>
                <a:cxn ang="0">
                  <a:pos x="connsiteX2124" y="connsiteY2124"/>
                </a:cxn>
                <a:cxn ang="0">
                  <a:pos x="connsiteX2125" y="connsiteY2125"/>
                </a:cxn>
                <a:cxn ang="0">
                  <a:pos x="connsiteX2126" y="connsiteY2126"/>
                </a:cxn>
                <a:cxn ang="0">
                  <a:pos x="connsiteX2127" y="connsiteY2127"/>
                </a:cxn>
                <a:cxn ang="0">
                  <a:pos x="connsiteX2128" y="connsiteY2128"/>
                </a:cxn>
                <a:cxn ang="0">
                  <a:pos x="connsiteX2129" y="connsiteY2129"/>
                </a:cxn>
                <a:cxn ang="0">
                  <a:pos x="connsiteX2130" y="connsiteY2130"/>
                </a:cxn>
                <a:cxn ang="0">
                  <a:pos x="connsiteX2131" y="connsiteY2131"/>
                </a:cxn>
                <a:cxn ang="0">
                  <a:pos x="connsiteX2132" y="connsiteY2132"/>
                </a:cxn>
                <a:cxn ang="0">
                  <a:pos x="connsiteX2133" y="connsiteY2133"/>
                </a:cxn>
                <a:cxn ang="0">
                  <a:pos x="connsiteX2134" y="connsiteY2134"/>
                </a:cxn>
                <a:cxn ang="0">
                  <a:pos x="connsiteX2135" y="connsiteY2135"/>
                </a:cxn>
                <a:cxn ang="0">
                  <a:pos x="connsiteX2136" y="connsiteY2136"/>
                </a:cxn>
                <a:cxn ang="0">
                  <a:pos x="connsiteX2137" y="connsiteY2137"/>
                </a:cxn>
                <a:cxn ang="0">
                  <a:pos x="connsiteX2138" y="connsiteY2138"/>
                </a:cxn>
                <a:cxn ang="0">
                  <a:pos x="connsiteX2139" y="connsiteY2139"/>
                </a:cxn>
                <a:cxn ang="0">
                  <a:pos x="connsiteX2140" y="connsiteY2140"/>
                </a:cxn>
                <a:cxn ang="0">
                  <a:pos x="connsiteX2141" y="connsiteY2141"/>
                </a:cxn>
                <a:cxn ang="0">
                  <a:pos x="connsiteX2142" y="connsiteY2142"/>
                </a:cxn>
                <a:cxn ang="0">
                  <a:pos x="connsiteX2143" y="connsiteY2143"/>
                </a:cxn>
                <a:cxn ang="0">
                  <a:pos x="connsiteX2144" y="connsiteY2144"/>
                </a:cxn>
                <a:cxn ang="0">
                  <a:pos x="connsiteX2145" y="connsiteY2145"/>
                </a:cxn>
                <a:cxn ang="0">
                  <a:pos x="connsiteX2146" y="connsiteY2146"/>
                </a:cxn>
                <a:cxn ang="0">
                  <a:pos x="connsiteX2147" y="connsiteY2147"/>
                </a:cxn>
                <a:cxn ang="0">
                  <a:pos x="connsiteX2148" y="connsiteY2148"/>
                </a:cxn>
                <a:cxn ang="0">
                  <a:pos x="connsiteX2149" y="connsiteY2149"/>
                </a:cxn>
                <a:cxn ang="0">
                  <a:pos x="connsiteX2150" y="connsiteY2150"/>
                </a:cxn>
                <a:cxn ang="0">
                  <a:pos x="connsiteX2151" y="connsiteY2151"/>
                </a:cxn>
                <a:cxn ang="0">
                  <a:pos x="connsiteX2152" y="connsiteY2152"/>
                </a:cxn>
                <a:cxn ang="0">
                  <a:pos x="connsiteX2153" y="connsiteY2153"/>
                </a:cxn>
                <a:cxn ang="0">
                  <a:pos x="connsiteX2154" y="connsiteY2154"/>
                </a:cxn>
                <a:cxn ang="0">
                  <a:pos x="connsiteX2155" y="connsiteY2155"/>
                </a:cxn>
                <a:cxn ang="0">
                  <a:pos x="connsiteX2156" y="connsiteY2156"/>
                </a:cxn>
                <a:cxn ang="0">
                  <a:pos x="connsiteX2157" y="connsiteY2157"/>
                </a:cxn>
                <a:cxn ang="0">
                  <a:pos x="connsiteX2158" y="connsiteY2158"/>
                </a:cxn>
                <a:cxn ang="0">
                  <a:pos x="connsiteX2159" y="connsiteY2159"/>
                </a:cxn>
                <a:cxn ang="0">
                  <a:pos x="connsiteX2160" y="connsiteY2160"/>
                </a:cxn>
                <a:cxn ang="0">
                  <a:pos x="connsiteX2161" y="connsiteY2161"/>
                </a:cxn>
                <a:cxn ang="0">
                  <a:pos x="connsiteX2162" y="connsiteY2162"/>
                </a:cxn>
                <a:cxn ang="0">
                  <a:pos x="connsiteX2163" y="connsiteY2163"/>
                </a:cxn>
                <a:cxn ang="0">
                  <a:pos x="connsiteX2164" y="connsiteY2164"/>
                </a:cxn>
                <a:cxn ang="0">
                  <a:pos x="connsiteX2165" y="connsiteY2165"/>
                </a:cxn>
                <a:cxn ang="0">
                  <a:pos x="connsiteX2166" y="connsiteY2166"/>
                </a:cxn>
                <a:cxn ang="0">
                  <a:pos x="connsiteX2167" y="connsiteY2167"/>
                </a:cxn>
                <a:cxn ang="0">
                  <a:pos x="connsiteX2168" y="connsiteY2168"/>
                </a:cxn>
                <a:cxn ang="0">
                  <a:pos x="connsiteX2169" y="connsiteY2169"/>
                </a:cxn>
                <a:cxn ang="0">
                  <a:pos x="connsiteX2170" y="connsiteY2170"/>
                </a:cxn>
                <a:cxn ang="0">
                  <a:pos x="connsiteX2171" y="connsiteY2171"/>
                </a:cxn>
                <a:cxn ang="0">
                  <a:pos x="connsiteX2172" y="connsiteY2172"/>
                </a:cxn>
                <a:cxn ang="0">
                  <a:pos x="connsiteX2173" y="connsiteY2173"/>
                </a:cxn>
                <a:cxn ang="0">
                  <a:pos x="connsiteX2174" y="connsiteY2174"/>
                </a:cxn>
                <a:cxn ang="0">
                  <a:pos x="connsiteX2175" y="connsiteY2175"/>
                </a:cxn>
                <a:cxn ang="0">
                  <a:pos x="connsiteX2176" y="connsiteY2176"/>
                </a:cxn>
                <a:cxn ang="0">
                  <a:pos x="connsiteX2177" y="connsiteY2177"/>
                </a:cxn>
                <a:cxn ang="0">
                  <a:pos x="connsiteX2178" y="connsiteY2178"/>
                </a:cxn>
                <a:cxn ang="0">
                  <a:pos x="connsiteX2179" y="connsiteY2179"/>
                </a:cxn>
                <a:cxn ang="0">
                  <a:pos x="connsiteX2180" y="connsiteY2180"/>
                </a:cxn>
                <a:cxn ang="0">
                  <a:pos x="connsiteX2181" y="connsiteY2181"/>
                </a:cxn>
                <a:cxn ang="0">
                  <a:pos x="connsiteX2182" y="connsiteY2182"/>
                </a:cxn>
                <a:cxn ang="0">
                  <a:pos x="connsiteX2183" y="connsiteY2183"/>
                </a:cxn>
                <a:cxn ang="0">
                  <a:pos x="connsiteX2184" y="connsiteY2184"/>
                </a:cxn>
                <a:cxn ang="0">
                  <a:pos x="connsiteX2185" y="connsiteY2185"/>
                </a:cxn>
                <a:cxn ang="0">
                  <a:pos x="connsiteX2186" y="connsiteY2186"/>
                </a:cxn>
                <a:cxn ang="0">
                  <a:pos x="connsiteX2187" y="connsiteY2187"/>
                </a:cxn>
                <a:cxn ang="0">
                  <a:pos x="connsiteX2188" y="connsiteY2188"/>
                </a:cxn>
                <a:cxn ang="0">
                  <a:pos x="connsiteX2189" y="connsiteY2189"/>
                </a:cxn>
                <a:cxn ang="0">
                  <a:pos x="connsiteX2190" y="connsiteY2190"/>
                </a:cxn>
                <a:cxn ang="0">
                  <a:pos x="connsiteX2191" y="connsiteY2191"/>
                </a:cxn>
                <a:cxn ang="0">
                  <a:pos x="connsiteX2192" y="connsiteY2192"/>
                </a:cxn>
                <a:cxn ang="0">
                  <a:pos x="connsiteX2193" y="connsiteY2193"/>
                </a:cxn>
                <a:cxn ang="0">
                  <a:pos x="connsiteX2194" y="connsiteY2194"/>
                </a:cxn>
                <a:cxn ang="0">
                  <a:pos x="connsiteX2195" y="connsiteY2195"/>
                </a:cxn>
                <a:cxn ang="0">
                  <a:pos x="connsiteX2196" y="connsiteY2196"/>
                </a:cxn>
                <a:cxn ang="0">
                  <a:pos x="connsiteX2197" y="connsiteY2197"/>
                </a:cxn>
                <a:cxn ang="0">
                  <a:pos x="connsiteX2198" y="connsiteY2198"/>
                </a:cxn>
                <a:cxn ang="0">
                  <a:pos x="connsiteX2199" y="connsiteY2199"/>
                </a:cxn>
                <a:cxn ang="0">
                  <a:pos x="connsiteX2200" y="connsiteY2200"/>
                </a:cxn>
                <a:cxn ang="0">
                  <a:pos x="connsiteX2201" y="connsiteY2201"/>
                </a:cxn>
                <a:cxn ang="0">
                  <a:pos x="connsiteX2202" y="connsiteY2202"/>
                </a:cxn>
                <a:cxn ang="0">
                  <a:pos x="connsiteX2203" y="connsiteY2203"/>
                </a:cxn>
                <a:cxn ang="0">
                  <a:pos x="connsiteX2204" y="connsiteY2204"/>
                </a:cxn>
                <a:cxn ang="0">
                  <a:pos x="connsiteX2205" y="connsiteY2205"/>
                </a:cxn>
                <a:cxn ang="0">
                  <a:pos x="connsiteX2206" y="connsiteY2206"/>
                </a:cxn>
                <a:cxn ang="0">
                  <a:pos x="connsiteX2207" y="connsiteY2207"/>
                </a:cxn>
                <a:cxn ang="0">
                  <a:pos x="connsiteX2208" y="connsiteY2208"/>
                </a:cxn>
                <a:cxn ang="0">
                  <a:pos x="connsiteX2209" y="connsiteY2209"/>
                </a:cxn>
                <a:cxn ang="0">
                  <a:pos x="connsiteX2210" y="connsiteY2210"/>
                </a:cxn>
                <a:cxn ang="0">
                  <a:pos x="connsiteX2211" y="connsiteY2211"/>
                </a:cxn>
                <a:cxn ang="0">
                  <a:pos x="connsiteX2212" y="connsiteY2212"/>
                </a:cxn>
                <a:cxn ang="0">
                  <a:pos x="connsiteX2213" y="connsiteY2213"/>
                </a:cxn>
                <a:cxn ang="0">
                  <a:pos x="connsiteX2214" y="connsiteY2214"/>
                </a:cxn>
                <a:cxn ang="0">
                  <a:pos x="connsiteX2215" y="connsiteY2215"/>
                </a:cxn>
                <a:cxn ang="0">
                  <a:pos x="connsiteX2216" y="connsiteY2216"/>
                </a:cxn>
                <a:cxn ang="0">
                  <a:pos x="connsiteX2217" y="connsiteY2217"/>
                </a:cxn>
                <a:cxn ang="0">
                  <a:pos x="connsiteX2218" y="connsiteY2218"/>
                </a:cxn>
                <a:cxn ang="0">
                  <a:pos x="connsiteX2219" y="connsiteY2219"/>
                </a:cxn>
                <a:cxn ang="0">
                  <a:pos x="connsiteX2220" y="connsiteY2220"/>
                </a:cxn>
                <a:cxn ang="0">
                  <a:pos x="connsiteX2221" y="connsiteY2221"/>
                </a:cxn>
                <a:cxn ang="0">
                  <a:pos x="connsiteX2222" y="connsiteY2222"/>
                </a:cxn>
                <a:cxn ang="0">
                  <a:pos x="connsiteX2223" y="connsiteY2223"/>
                </a:cxn>
                <a:cxn ang="0">
                  <a:pos x="connsiteX2224" y="connsiteY2224"/>
                </a:cxn>
                <a:cxn ang="0">
                  <a:pos x="connsiteX2225" y="connsiteY2225"/>
                </a:cxn>
                <a:cxn ang="0">
                  <a:pos x="connsiteX2226" y="connsiteY2226"/>
                </a:cxn>
                <a:cxn ang="0">
                  <a:pos x="connsiteX2227" y="connsiteY2227"/>
                </a:cxn>
                <a:cxn ang="0">
                  <a:pos x="connsiteX2228" y="connsiteY2228"/>
                </a:cxn>
                <a:cxn ang="0">
                  <a:pos x="connsiteX2229" y="connsiteY2229"/>
                </a:cxn>
                <a:cxn ang="0">
                  <a:pos x="connsiteX2230" y="connsiteY2230"/>
                </a:cxn>
                <a:cxn ang="0">
                  <a:pos x="connsiteX2231" y="connsiteY2231"/>
                </a:cxn>
                <a:cxn ang="0">
                  <a:pos x="connsiteX2232" y="connsiteY2232"/>
                </a:cxn>
                <a:cxn ang="0">
                  <a:pos x="connsiteX2233" y="connsiteY2233"/>
                </a:cxn>
                <a:cxn ang="0">
                  <a:pos x="connsiteX2234" y="connsiteY2234"/>
                </a:cxn>
                <a:cxn ang="0">
                  <a:pos x="connsiteX2235" y="connsiteY2235"/>
                </a:cxn>
                <a:cxn ang="0">
                  <a:pos x="connsiteX2236" y="connsiteY2236"/>
                </a:cxn>
                <a:cxn ang="0">
                  <a:pos x="connsiteX2237" y="connsiteY2237"/>
                </a:cxn>
                <a:cxn ang="0">
                  <a:pos x="connsiteX2238" y="connsiteY2238"/>
                </a:cxn>
                <a:cxn ang="0">
                  <a:pos x="connsiteX2239" y="connsiteY2239"/>
                </a:cxn>
                <a:cxn ang="0">
                  <a:pos x="connsiteX2240" y="connsiteY2240"/>
                </a:cxn>
                <a:cxn ang="0">
                  <a:pos x="connsiteX2241" y="connsiteY2241"/>
                </a:cxn>
                <a:cxn ang="0">
                  <a:pos x="connsiteX2242" y="connsiteY2242"/>
                </a:cxn>
                <a:cxn ang="0">
                  <a:pos x="connsiteX2243" y="connsiteY2243"/>
                </a:cxn>
                <a:cxn ang="0">
                  <a:pos x="connsiteX2244" y="connsiteY2244"/>
                </a:cxn>
                <a:cxn ang="0">
                  <a:pos x="connsiteX2245" y="connsiteY2245"/>
                </a:cxn>
                <a:cxn ang="0">
                  <a:pos x="connsiteX2246" y="connsiteY2246"/>
                </a:cxn>
                <a:cxn ang="0">
                  <a:pos x="connsiteX2247" y="connsiteY2247"/>
                </a:cxn>
                <a:cxn ang="0">
                  <a:pos x="connsiteX2248" y="connsiteY2248"/>
                </a:cxn>
                <a:cxn ang="0">
                  <a:pos x="connsiteX2249" y="connsiteY2249"/>
                </a:cxn>
                <a:cxn ang="0">
                  <a:pos x="connsiteX2250" y="connsiteY2250"/>
                </a:cxn>
                <a:cxn ang="0">
                  <a:pos x="connsiteX2251" y="connsiteY2251"/>
                </a:cxn>
                <a:cxn ang="0">
                  <a:pos x="connsiteX2252" y="connsiteY2252"/>
                </a:cxn>
                <a:cxn ang="0">
                  <a:pos x="connsiteX2253" y="connsiteY2253"/>
                </a:cxn>
                <a:cxn ang="0">
                  <a:pos x="connsiteX2254" y="connsiteY2254"/>
                </a:cxn>
                <a:cxn ang="0">
                  <a:pos x="connsiteX2255" y="connsiteY2255"/>
                </a:cxn>
                <a:cxn ang="0">
                  <a:pos x="connsiteX2256" y="connsiteY2256"/>
                </a:cxn>
                <a:cxn ang="0">
                  <a:pos x="connsiteX2257" y="connsiteY2257"/>
                </a:cxn>
                <a:cxn ang="0">
                  <a:pos x="connsiteX2258" y="connsiteY2258"/>
                </a:cxn>
                <a:cxn ang="0">
                  <a:pos x="connsiteX2259" y="connsiteY2259"/>
                </a:cxn>
                <a:cxn ang="0">
                  <a:pos x="connsiteX2260" y="connsiteY2260"/>
                </a:cxn>
                <a:cxn ang="0">
                  <a:pos x="connsiteX2261" y="connsiteY2261"/>
                </a:cxn>
                <a:cxn ang="0">
                  <a:pos x="connsiteX2262" y="connsiteY2262"/>
                </a:cxn>
                <a:cxn ang="0">
                  <a:pos x="connsiteX2263" y="connsiteY2263"/>
                </a:cxn>
                <a:cxn ang="0">
                  <a:pos x="connsiteX2264" y="connsiteY2264"/>
                </a:cxn>
                <a:cxn ang="0">
                  <a:pos x="connsiteX2265" y="connsiteY2265"/>
                </a:cxn>
                <a:cxn ang="0">
                  <a:pos x="connsiteX2266" y="connsiteY2266"/>
                </a:cxn>
                <a:cxn ang="0">
                  <a:pos x="connsiteX2267" y="connsiteY2267"/>
                </a:cxn>
                <a:cxn ang="0">
                  <a:pos x="connsiteX2268" y="connsiteY2268"/>
                </a:cxn>
                <a:cxn ang="0">
                  <a:pos x="connsiteX2269" y="connsiteY2269"/>
                </a:cxn>
                <a:cxn ang="0">
                  <a:pos x="connsiteX2270" y="connsiteY2270"/>
                </a:cxn>
                <a:cxn ang="0">
                  <a:pos x="connsiteX2271" y="connsiteY2271"/>
                </a:cxn>
                <a:cxn ang="0">
                  <a:pos x="connsiteX2272" y="connsiteY2272"/>
                </a:cxn>
                <a:cxn ang="0">
                  <a:pos x="connsiteX2273" y="connsiteY2273"/>
                </a:cxn>
                <a:cxn ang="0">
                  <a:pos x="connsiteX2274" y="connsiteY2274"/>
                </a:cxn>
                <a:cxn ang="0">
                  <a:pos x="connsiteX2275" y="connsiteY2275"/>
                </a:cxn>
                <a:cxn ang="0">
                  <a:pos x="connsiteX2276" y="connsiteY2276"/>
                </a:cxn>
                <a:cxn ang="0">
                  <a:pos x="connsiteX2277" y="connsiteY2277"/>
                </a:cxn>
                <a:cxn ang="0">
                  <a:pos x="connsiteX2278" y="connsiteY2278"/>
                </a:cxn>
                <a:cxn ang="0">
                  <a:pos x="connsiteX2279" y="connsiteY2279"/>
                </a:cxn>
                <a:cxn ang="0">
                  <a:pos x="connsiteX2280" y="connsiteY2280"/>
                </a:cxn>
                <a:cxn ang="0">
                  <a:pos x="connsiteX2281" y="connsiteY2281"/>
                </a:cxn>
                <a:cxn ang="0">
                  <a:pos x="connsiteX2282" y="connsiteY2282"/>
                </a:cxn>
                <a:cxn ang="0">
                  <a:pos x="connsiteX2283" y="connsiteY2283"/>
                </a:cxn>
                <a:cxn ang="0">
                  <a:pos x="connsiteX2284" y="connsiteY2284"/>
                </a:cxn>
                <a:cxn ang="0">
                  <a:pos x="connsiteX2285" y="connsiteY2285"/>
                </a:cxn>
                <a:cxn ang="0">
                  <a:pos x="connsiteX2286" y="connsiteY2286"/>
                </a:cxn>
                <a:cxn ang="0">
                  <a:pos x="connsiteX2287" y="connsiteY2287"/>
                </a:cxn>
                <a:cxn ang="0">
                  <a:pos x="connsiteX2288" y="connsiteY2288"/>
                </a:cxn>
                <a:cxn ang="0">
                  <a:pos x="connsiteX2289" y="connsiteY2289"/>
                </a:cxn>
                <a:cxn ang="0">
                  <a:pos x="connsiteX2290" y="connsiteY2290"/>
                </a:cxn>
                <a:cxn ang="0">
                  <a:pos x="connsiteX2291" y="connsiteY2291"/>
                </a:cxn>
                <a:cxn ang="0">
                  <a:pos x="connsiteX2292" y="connsiteY2292"/>
                </a:cxn>
                <a:cxn ang="0">
                  <a:pos x="connsiteX2293" y="connsiteY2293"/>
                </a:cxn>
                <a:cxn ang="0">
                  <a:pos x="connsiteX2294" y="connsiteY2294"/>
                </a:cxn>
                <a:cxn ang="0">
                  <a:pos x="connsiteX2295" y="connsiteY2295"/>
                </a:cxn>
                <a:cxn ang="0">
                  <a:pos x="connsiteX2296" y="connsiteY2296"/>
                </a:cxn>
                <a:cxn ang="0">
                  <a:pos x="connsiteX2297" y="connsiteY2297"/>
                </a:cxn>
                <a:cxn ang="0">
                  <a:pos x="connsiteX2298" y="connsiteY2298"/>
                </a:cxn>
                <a:cxn ang="0">
                  <a:pos x="connsiteX2299" y="connsiteY2299"/>
                </a:cxn>
                <a:cxn ang="0">
                  <a:pos x="connsiteX2300" y="connsiteY2300"/>
                </a:cxn>
                <a:cxn ang="0">
                  <a:pos x="connsiteX2301" y="connsiteY2301"/>
                </a:cxn>
                <a:cxn ang="0">
                  <a:pos x="connsiteX2302" y="connsiteY2302"/>
                </a:cxn>
                <a:cxn ang="0">
                  <a:pos x="connsiteX2303" y="connsiteY2303"/>
                </a:cxn>
                <a:cxn ang="0">
                  <a:pos x="connsiteX2304" y="connsiteY2304"/>
                </a:cxn>
                <a:cxn ang="0">
                  <a:pos x="connsiteX2305" y="connsiteY2305"/>
                </a:cxn>
                <a:cxn ang="0">
                  <a:pos x="connsiteX2306" y="connsiteY2306"/>
                </a:cxn>
                <a:cxn ang="0">
                  <a:pos x="connsiteX2307" y="connsiteY2307"/>
                </a:cxn>
                <a:cxn ang="0">
                  <a:pos x="connsiteX2308" y="connsiteY2308"/>
                </a:cxn>
                <a:cxn ang="0">
                  <a:pos x="connsiteX2309" y="connsiteY2309"/>
                </a:cxn>
                <a:cxn ang="0">
                  <a:pos x="connsiteX2310" y="connsiteY2310"/>
                </a:cxn>
                <a:cxn ang="0">
                  <a:pos x="connsiteX2311" y="connsiteY2311"/>
                </a:cxn>
                <a:cxn ang="0">
                  <a:pos x="connsiteX2312" y="connsiteY2312"/>
                </a:cxn>
                <a:cxn ang="0">
                  <a:pos x="connsiteX2313" y="connsiteY2313"/>
                </a:cxn>
                <a:cxn ang="0">
                  <a:pos x="connsiteX2314" y="connsiteY2314"/>
                </a:cxn>
                <a:cxn ang="0">
                  <a:pos x="connsiteX2315" y="connsiteY2315"/>
                </a:cxn>
                <a:cxn ang="0">
                  <a:pos x="connsiteX2316" y="connsiteY2316"/>
                </a:cxn>
                <a:cxn ang="0">
                  <a:pos x="connsiteX2317" y="connsiteY2317"/>
                </a:cxn>
                <a:cxn ang="0">
                  <a:pos x="connsiteX2318" y="connsiteY2318"/>
                </a:cxn>
                <a:cxn ang="0">
                  <a:pos x="connsiteX2319" y="connsiteY2319"/>
                </a:cxn>
                <a:cxn ang="0">
                  <a:pos x="connsiteX2320" y="connsiteY2320"/>
                </a:cxn>
                <a:cxn ang="0">
                  <a:pos x="connsiteX2321" y="connsiteY2321"/>
                </a:cxn>
                <a:cxn ang="0">
                  <a:pos x="connsiteX2322" y="connsiteY2322"/>
                </a:cxn>
                <a:cxn ang="0">
                  <a:pos x="connsiteX2323" y="connsiteY2323"/>
                </a:cxn>
                <a:cxn ang="0">
                  <a:pos x="connsiteX2324" y="connsiteY2324"/>
                </a:cxn>
                <a:cxn ang="0">
                  <a:pos x="connsiteX2325" y="connsiteY2325"/>
                </a:cxn>
                <a:cxn ang="0">
                  <a:pos x="connsiteX2326" y="connsiteY2326"/>
                </a:cxn>
                <a:cxn ang="0">
                  <a:pos x="connsiteX2327" y="connsiteY2327"/>
                </a:cxn>
                <a:cxn ang="0">
                  <a:pos x="connsiteX2328" y="connsiteY2328"/>
                </a:cxn>
                <a:cxn ang="0">
                  <a:pos x="connsiteX2329" y="connsiteY2329"/>
                </a:cxn>
                <a:cxn ang="0">
                  <a:pos x="connsiteX2330" y="connsiteY2330"/>
                </a:cxn>
                <a:cxn ang="0">
                  <a:pos x="connsiteX2331" y="connsiteY2331"/>
                </a:cxn>
                <a:cxn ang="0">
                  <a:pos x="connsiteX2332" y="connsiteY2332"/>
                </a:cxn>
                <a:cxn ang="0">
                  <a:pos x="connsiteX2333" y="connsiteY2333"/>
                </a:cxn>
                <a:cxn ang="0">
                  <a:pos x="connsiteX2334" y="connsiteY2334"/>
                </a:cxn>
                <a:cxn ang="0">
                  <a:pos x="connsiteX2335" y="connsiteY2335"/>
                </a:cxn>
                <a:cxn ang="0">
                  <a:pos x="connsiteX2336" y="connsiteY2336"/>
                </a:cxn>
                <a:cxn ang="0">
                  <a:pos x="connsiteX2337" y="connsiteY2337"/>
                </a:cxn>
                <a:cxn ang="0">
                  <a:pos x="connsiteX2338" y="connsiteY2338"/>
                </a:cxn>
                <a:cxn ang="0">
                  <a:pos x="connsiteX2339" y="connsiteY2339"/>
                </a:cxn>
                <a:cxn ang="0">
                  <a:pos x="connsiteX2340" y="connsiteY2340"/>
                </a:cxn>
                <a:cxn ang="0">
                  <a:pos x="connsiteX2341" y="connsiteY2341"/>
                </a:cxn>
                <a:cxn ang="0">
                  <a:pos x="connsiteX2342" y="connsiteY2342"/>
                </a:cxn>
                <a:cxn ang="0">
                  <a:pos x="connsiteX2343" y="connsiteY2343"/>
                </a:cxn>
                <a:cxn ang="0">
                  <a:pos x="connsiteX2344" y="connsiteY2344"/>
                </a:cxn>
                <a:cxn ang="0">
                  <a:pos x="connsiteX2345" y="connsiteY2345"/>
                </a:cxn>
                <a:cxn ang="0">
                  <a:pos x="connsiteX2346" y="connsiteY2346"/>
                </a:cxn>
                <a:cxn ang="0">
                  <a:pos x="connsiteX2347" y="connsiteY2347"/>
                </a:cxn>
                <a:cxn ang="0">
                  <a:pos x="connsiteX2348" y="connsiteY2348"/>
                </a:cxn>
                <a:cxn ang="0">
                  <a:pos x="connsiteX2349" y="connsiteY2349"/>
                </a:cxn>
                <a:cxn ang="0">
                  <a:pos x="connsiteX2350" y="connsiteY2350"/>
                </a:cxn>
                <a:cxn ang="0">
                  <a:pos x="connsiteX2351" y="connsiteY2351"/>
                </a:cxn>
                <a:cxn ang="0">
                  <a:pos x="connsiteX2352" y="connsiteY2352"/>
                </a:cxn>
                <a:cxn ang="0">
                  <a:pos x="connsiteX2353" y="connsiteY2353"/>
                </a:cxn>
                <a:cxn ang="0">
                  <a:pos x="connsiteX2354" y="connsiteY2354"/>
                </a:cxn>
                <a:cxn ang="0">
                  <a:pos x="connsiteX2355" y="connsiteY2355"/>
                </a:cxn>
                <a:cxn ang="0">
                  <a:pos x="connsiteX2356" y="connsiteY2356"/>
                </a:cxn>
                <a:cxn ang="0">
                  <a:pos x="connsiteX2357" y="connsiteY2357"/>
                </a:cxn>
                <a:cxn ang="0">
                  <a:pos x="connsiteX2358" y="connsiteY2358"/>
                </a:cxn>
                <a:cxn ang="0">
                  <a:pos x="connsiteX2359" y="connsiteY2359"/>
                </a:cxn>
                <a:cxn ang="0">
                  <a:pos x="connsiteX2360" y="connsiteY2360"/>
                </a:cxn>
                <a:cxn ang="0">
                  <a:pos x="connsiteX2361" y="connsiteY2361"/>
                </a:cxn>
                <a:cxn ang="0">
                  <a:pos x="connsiteX2362" y="connsiteY2362"/>
                </a:cxn>
                <a:cxn ang="0">
                  <a:pos x="connsiteX2363" y="connsiteY2363"/>
                </a:cxn>
                <a:cxn ang="0">
                  <a:pos x="connsiteX2364" y="connsiteY2364"/>
                </a:cxn>
                <a:cxn ang="0">
                  <a:pos x="connsiteX2365" y="connsiteY2365"/>
                </a:cxn>
                <a:cxn ang="0">
                  <a:pos x="connsiteX2366" y="connsiteY2366"/>
                </a:cxn>
                <a:cxn ang="0">
                  <a:pos x="connsiteX2367" y="connsiteY2367"/>
                </a:cxn>
                <a:cxn ang="0">
                  <a:pos x="connsiteX2368" y="connsiteY2368"/>
                </a:cxn>
                <a:cxn ang="0">
                  <a:pos x="connsiteX2369" y="connsiteY2369"/>
                </a:cxn>
                <a:cxn ang="0">
                  <a:pos x="connsiteX2370" y="connsiteY2370"/>
                </a:cxn>
                <a:cxn ang="0">
                  <a:pos x="connsiteX2371" y="connsiteY2371"/>
                </a:cxn>
                <a:cxn ang="0">
                  <a:pos x="connsiteX2372" y="connsiteY2372"/>
                </a:cxn>
                <a:cxn ang="0">
                  <a:pos x="connsiteX2373" y="connsiteY2373"/>
                </a:cxn>
                <a:cxn ang="0">
                  <a:pos x="connsiteX2374" y="connsiteY2374"/>
                </a:cxn>
                <a:cxn ang="0">
                  <a:pos x="connsiteX2375" y="connsiteY2375"/>
                </a:cxn>
                <a:cxn ang="0">
                  <a:pos x="connsiteX2376" y="connsiteY2376"/>
                </a:cxn>
                <a:cxn ang="0">
                  <a:pos x="connsiteX2377" y="connsiteY2377"/>
                </a:cxn>
                <a:cxn ang="0">
                  <a:pos x="connsiteX2378" y="connsiteY2378"/>
                </a:cxn>
                <a:cxn ang="0">
                  <a:pos x="connsiteX2379" y="connsiteY2379"/>
                </a:cxn>
                <a:cxn ang="0">
                  <a:pos x="connsiteX2380" y="connsiteY2380"/>
                </a:cxn>
                <a:cxn ang="0">
                  <a:pos x="connsiteX2381" y="connsiteY2381"/>
                </a:cxn>
                <a:cxn ang="0">
                  <a:pos x="connsiteX2382" y="connsiteY2382"/>
                </a:cxn>
                <a:cxn ang="0">
                  <a:pos x="connsiteX2383" y="connsiteY2383"/>
                </a:cxn>
                <a:cxn ang="0">
                  <a:pos x="connsiteX2384" y="connsiteY2384"/>
                </a:cxn>
                <a:cxn ang="0">
                  <a:pos x="connsiteX2385" y="connsiteY2385"/>
                </a:cxn>
                <a:cxn ang="0">
                  <a:pos x="connsiteX2386" y="connsiteY2386"/>
                </a:cxn>
                <a:cxn ang="0">
                  <a:pos x="connsiteX2387" y="connsiteY2387"/>
                </a:cxn>
                <a:cxn ang="0">
                  <a:pos x="connsiteX2388" y="connsiteY2388"/>
                </a:cxn>
                <a:cxn ang="0">
                  <a:pos x="connsiteX2389" y="connsiteY2389"/>
                </a:cxn>
                <a:cxn ang="0">
                  <a:pos x="connsiteX2390" y="connsiteY2390"/>
                </a:cxn>
                <a:cxn ang="0">
                  <a:pos x="connsiteX2391" y="connsiteY2391"/>
                </a:cxn>
                <a:cxn ang="0">
                  <a:pos x="connsiteX2392" y="connsiteY2392"/>
                </a:cxn>
                <a:cxn ang="0">
                  <a:pos x="connsiteX2393" y="connsiteY2393"/>
                </a:cxn>
                <a:cxn ang="0">
                  <a:pos x="connsiteX2394" y="connsiteY2394"/>
                </a:cxn>
                <a:cxn ang="0">
                  <a:pos x="connsiteX2395" y="connsiteY2395"/>
                </a:cxn>
                <a:cxn ang="0">
                  <a:pos x="connsiteX2396" y="connsiteY2396"/>
                </a:cxn>
                <a:cxn ang="0">
                  <a:pos x="connsiteX2397" y="connsiteY2397"/>
                </a:cxn>
                <a:cxn ang="0">
                  <a:pos x="connsiteX2398" y="connsiteY2398"/>
                </a:cxn>
                <a:cxn ang="0">
                  <a:pos x="connsiteX2399" y="connsiteY2399"/>
                </a:cxn>
                <a:cxn ang="0">
                  <a:pos x="connsiteX2400" y="connsiteY2400"/>
                </a:cxn>
                <a:cxn ang="0">
                  <a:pos x="connsiteX2401" y="connsiteY2401"/>
                </a:cxn>
                <a:cxn ang="0">
                  <a:pos x="connsiteX2402" y="connsiteY2402"/>
                </a:cxn>
                <a:cxn ang="0">
                  <a:pos x="connsiteX2403" y="connsiteY2403"/>
                </a:cxn>
                <a:cxn ang="0">
                  <a:pos x="connsiteX2404" y="connsiteY2404"/>
                </a:cxn>
                <a:cxn ang="0">
                  <a:pos x="connsiteX2405" y="connsiteY2405"/>
                </a:cxn>
                <a:cxn ang="0">
                  <a:pos x="connsiteX2406" y="connsiteY2406"/>
                </a:cxn>
                <a:cxn ang="0">
                  <a:pos x="connsiteX2407" y="connsiteY2407"/>
                </a:cxn>
                <a:cxn ang="0">
                  <a:pos x="connsiteX2408" y="connsiteY2408"/>
                </a:cxn>
                <a:cxn ang="0">
                  <a:pos x="connsiteX2409" y="connsiteY2409"/>
                </a:cxn>
                <a:cxn ang="0">
                  <a:pos x="connsiteX2410" y="connsiteY2410"/>
                </a:cxn>
                <a:cxn ang="0">
                  <a:pos x="connsiteX2411" y="connsiteY2411"/>
                </a:cxn>
                <a:cxn ang="0">
                  <a:pos x="connsiteX2412" y="connsiteY2412"/>
                </a:cxn>
                <a:cxn ang="0">
                  <a:pos x="connsiteX2413" y="connsiteY2413"/>
                </a:cxn>
                <a:cxn ang="0">
                  <a:pos x="connsiteX2414" y="connsiteY2414"/>
                </a:cxn>
                <a:cxn ang="0">
                  <a:pos x="connsiteX2415" y="connsiteY2415"/>
                </a:cxn>
                <a:cxn ang="0">
                  <a:pos x="connsiteX2416" y="connsiteY2416"/>
                </a:cxn>
                <a:cxn ang="0">
                  <a:pos x="connsiteX2417" y="connsiteY2417"/>
                </a:cxn>
                <a:cxn ang="0">
                  <a:pos x="connsiteX2418" y="connsiteY2418"/>
                </a:cxn>
                <a:cxn ang="0">
                  <a:pos x="connsiteX2419" y="connsiteY2419"/>
                </a:cxn>
                <a:cxn ang="0">
                  <a:pos x="connsiteX2420" y="connsiteY2420"/>
                </a:cxn>
                <a:cxn ang="0">
                  <a:pos x="connsiteX2421" y="connsiteY2421"/>
                </a:cxn>
                <a:cxn ang="0">
                  <a:pos x="connsiteX2422" y="connsiteY2422"/>
                </a:cxn>
                <a:cxn ang="0">
                  <a:pos x="connsiteX2423" y="connsiteY2423"/>
                </a:cxn>
                <a:cxn ang="0">
                  <a:pos x="connsiteX2424" y="connsiteY2424"/>
                </a:cxn>
                <a:cxn ang="0">
                  <a:pos x="connsiteX2425" y="connsiteY2425"/>
                </a:cxn>
                <a:cxn ang="0">
                  <a:pos x="connsiteX2426" y="connsiteY2426"/>
                </a:cxn>
                <a:cxn ang="0">
                  <a:pos x="connsiteX2427" y="connsiteY2427"/>
                </a:cxn>
                <a:cxn ang="0">
                  <a:pos x="connsiteX2428" y="connsiteY2428"/>
                </a:cxn>
                <a:cxn ang="0">
                  <a:pos x="connsiteX2429" y="connsiteY2429"/>
                </a:cxn>
                <a:cxn ang="0">
                  <a:pos x="connsiteX2430" y="connsiteY2430"/>
                </a:cxn>
                <a:cxn ang="0">
                  <a:pos x="connsiteX2431" y="connsiteY2431"/>
                </a:cxn>
                <a:cxn ang="0">
                  <a:pos x="connsiteX2432" y="connsiteY2432"/>
                </a:cxn>
                <a:cxn ang="0">
                  <a:pos x="connsiteX2433" y="connsiteY2433"/>
                </a:cxn>
                <a:cxn ang="0">
                  <a:pos x="connsiteX2434" y="connsiteY2434"/>
                </a:cxn>
                <a:cxn ang="0">
                  <a:pos x="connsiteX2435" y="connsiteY2435"/>
                </a:cxn>
                <a:cxn ang="0">
                  <a:pos x="connsiteX2436" y="connsiteY2436"/>
                </a:cxn>
                <a:cxn ang="0">
                  <a:pos x="connsiteX2437" y="connsiteY2437"/>
                </a:cxn>
                <a:cxn ang="0">
                  <a:pos x="connsiteX2438" y="connsiteY2438"/>
                </a:cxn>
                <a:cxn ang="0">
                  <a:pos x="connsiteX2439" y="connsiteY2439"/>
                </a:cxn>
                <a:cxn ang="0">
                  <a:pos x="connsiteX2440" y="connsiteY2440"/>
                </a:cxn>
                <a:cxn ang="0">
                  <a:pos x="connsiteX2441" y="connsiteY2441"/>
                </a:cxn>
                <a:cxn ang="0">
                  <a:pos x="connsiteX2442" y="connsiteY2442"/>
                </a:cxn>
                <a:cxn ang="0">
                  <a:pos x="connsiteX2443" y="connsiteY2443"/>
                </a:cxn>
                <a:cxn ang="0">
                  <a:pos x="connsiteX2444" y="connsiteY2444"/>
                </a:cxn>
                <a:cxn ang="0">
                  <a:pos x="connsiteX2445" y="connsiteY2445"/>
                </a:cxn>
                <a:cxn ang="0">
                  <a:pos x="connsiteX2446" y="connsiteY2446"/>
                </a:cxn>
                <a:cxn ang="0">
                  <a:pos x="connsiteX2447" y="connsiteY2447"/>
                </a:cxn>
                <a:cxn ang="0">
                  <a:pos x="connsiteX2448" y="connsiteY2448"/>
                </a:cxn>
                <a:cxn ang="0">
                  <a:pos x="connsiteX2449" y="connsiteY2449"/>
                </a:cxn>
                <a:cxn ang="0">
                  <a:pos x="connsiteX2450" y="connsiteY2450"/>
                </a:cxn>
                <a:cxn ang="0">
                  <a:pos x="connsiteX2451" y="connsiteY2451"/>
                </a:cxn>
                <a:cxn ang="0">
                  <a:pos x="connsiteX2452" y="connsiteY2452"/>
                </a:cxn>
                <a:cxn ang="0">
                  <a:pos x="connsiteX2453" y="connsiteY2453"/>
                </a:cxn>
                <a:cxn ang="0">
                  <a:pos x="connsiteX2454" y="connsiteY2454"/>
                </a:cxn>
                <a:cxn ang="0">
                  <a:pos x="connsiteX2455" y="connsiteY2455"/>
                </a:cxn>
                <a:cxn ang="0">
                  <a:pos x="connsiteX2456" y="connsiteY2456"/>
                </a:cxn>
                <a:cxn ang="0">
                  <a:pos x="connsiteX2457" y="connsiteY2457"/>
                </a:cxn>
                <a:cxn ang="0">
                  <a:pos x="connsiteX2458" y="connsiteY2458"/>
                </a:cxn>
                <a:cxn ang="0">
                  <a:pos x="connsiteX2459" y="connsiteY2459"/>
                </a:cxn>
                <a:cxn ang="0">
                  <a:pos x="connsiteX2460" y="connsiteY2460"/>
                </a:cxn>
                <a:cxn ang="0">
                  <a:pos x="connsiteX2461" y="connsiteY2461"/>
                </a:cxn>
                <a:cxn ang="0">
                  <a:pos x="connsiteX2462" y="connsiteY2462"/>
                </a:cxn>
                <a:cxn ang="0">
                  <a:pos x="connsiteX2463" y="connsiteY2463"/>
                </a:cxn>
                <a:cxn ang="0">
                  <a:pos x="connsiteX2464" y="connsiteY2464"/>
                </a:cxn>
                <a:cxn ang="0">
                  <a:pos x="connsiteX2465" y="connsiteY2465"/>
                </a:cxn>
                <a:cxn ang="0">
                  <a:pos x="connsiteX2466" y="connsiteY2466"/>
                </a:cxn>
                <a:cxn ang="0">
                  <a:pos x="connsiteX2467" y="connsiteY2467"/>
                </a:cxn>
                <a:cxn ang="0">
                  <a:pos x="connsiteX2468" y="connsiteY2468"/>
                </a:cxn>
                <a:cxn ang="0">
                  <a:pos x="connsiteX2469" y="connsiteY2469"/>
                </a:cxn>
                <a:cxn ang="0">
                  <a:pos x="connsiteX2470" y="connsiteY2470"/>
                </a:cxn>
                <a:cxn ang="0">
                  <a:pos x="connsiteX2471" y="connsiteY2471"/>
                </a:cxn>
                <a:cxn ang="0">
                  <a:pos x="connsiteX2472" y="connsiteY2472"/>
                </a:cxn>
                <a:cxn ang="0">
                  <a:pos x="connsiteX2473" y="connsiteY2473"/>
                </a:cxn>
                <a:cxn ang="0">
                  <a:pos x="connsiteX2474" y="connsiteY2474"/>
                </a:cxn>
                <a:cxn ang="0">
                  <a:pos x="connsiteX2475" y="connsiteY2475"/>
                </a:cxn>
                <a:cxn ang="0">
                  <a:pos x="connsiteX2476" y="connsiteY2476"/>
                </a:cxn>
                <a:cxn ang="0">
                  <a:pos x="connsiteX2477" y="connsiteY2477"/>
                </a:cxn>
                <a:cxn ang="0">
                  <a:pos x="connsiteX2478" y="connsiteY2478"/>
                </a:cxn>
                <a:cxn ang="0">
                  <a:pos x="connsiteX2479" y="connsiteY2479"/>
                </a:cxn>
                <a:cxn ang="0">
                  <a:pos x="connsiteX2480" y="connsiteY2480"/>
                </a:cxn>
                <a:cxn ang="0">
                  <a:pos x="connsiteX2481" y="connsiteY2481"/>
                </a:cxn>
                <a:cxn ang="0">
                  <a:pos x="connsiteX2482" y="connsiteY2482"/>
                </a:cxn>
                <a:cxn ang="0">
                  <a:pos x="connsiteX2483" y="connsiteY2483"/>
                </a:cxn>
                <a:cxn ang="0">
                  <a:pos x="connsiteX2484" y="connsiteY2484"/>
                </a:cxn>
                <a:cxn ang="0">
                  <a:pos x="connsiteX2485" y="connsiteY2485"/>
                </a:cxn>
                <a:cxn ang="0">
                  <a:pos x="connsiteX2486" y="connsiteY2486"/>
                </a:cxn>
                <a:cxn ang="0">
                  <a:pos x="connsiteX2487" y="connsiteY2487"/>
                </a:cxn>
                <a:cxn ang="0">
                  <a:pos x="connsiteX2488" y="connsiteY2488"/>
                </a:cxn>
                <a:cxn ang="0">
                  <a:pos x="connsiteX2489" y="connsiteY2489"/>
                </a:cxn>
                <a:cxn ang="0">
                  <a:pos x="connsiteX2490" y="connsiteY2490"/>
                </a:cxn>
                <a:cxn ang="0">
                  <a:pos x="connsiteX2491" y="connsiteY2491"/>
                </a:cxn>
                <a:cxn ang="0">
                  <a:pos x="connsiteX2492" y="connsiteY2492"/>
                </a:cxn>
                <a:cxn ang="0">
                  <a:pos x="connsiteX2493" y="connsiteY2493"/>
                </a:cxn>
                <a:cxn ang="0">
                  <a:pos x="connsiteX2494" y="connsiteY2494"/>
                </a:cxn>
                <a:cxn ang="0">
                  <a:pos x="connsiteX2495" y="connsiteY2495"/>
                </a:cxn>
                <a:cxn ang="0">
                  <a:pos x="connsiteX2496" y="connsiteY2496"/>
                </a:cxn>
                <a:cxn ang="0">
                  <a:pos x="connsiteX2497" y="connsiteY2497"/>
                </a:cxn>
                <a:cxn ang="0">
                  <a:pos x="connsiteX2498" y="connsiteY2498"/>
                </a:cxn>
                <a:cxn ang="0">
                  <a:pos x="connsiteX2499" y="connsiteY2499"/>
                </a:cxn>
                <a:cxn ang="0">
                  <a:pos x="connsiteX2500" y="connsiteY2500"/>
                </a:cxn>
                <a:cxn ang="0">
                  <a:pos x="connsiteX2501" y="connsiteY2501"/>
                </a:cxn>
                <a:cxn ang="0">
                  <a:pos x="connsiteX2502" y="connsiteY2502"/>
                </a:cxn>
                <a:cxn ang="0">
                  <a:pos x="connsiteX2503" y="connsiteY2503"/>
                </a:cxn>
                <a:cxn ang="0">
                  <a:pos x="connsiteX2504" y="connsiteY2504"/>
                </a:cxn>
                <a:cxn ang="0">
                  <a:pos x="connsiteX2505" y="connsiteY2505"/>
                </a:cxn>
                <a:cxn ang="0">
                  <a:pos x="connsiteX2506" y="connsiteY2506"/>
                </a:cxn>
                <a:cxn ang="0">
                  <a:pos x="connsiteX2507" y="connsiteY2507"/>
                </a:cxn>
                <a:cxn ang="0">
                  <a:pos x="connsiteX2508" y="connsiteY2508"/>
                </a:cxn>
                <a:cxn ang="0">
                  <a:pos x="connsiteX2509" y="connsiteY2509"/>
                </a:cxn>
                <a:cxn ang="0">
                  <a:pos x="connsiteX2510" y="connsiteY2510"/>
                </a:cxn>
                <a:cxn ang="0">
                  <a:pos x="connsiteX2511" y="connsiteY2511"/>
                </a:cxn>
                <a:cxn ang="0">
                  <a:pos x="connsiteX2512" y="connsiteY2512"/>
                </a:cxn>
                <a:cxn ang="0">
                  <a:pos x="connsiteX2513" y="connsiteY2513"/>
                </a:cxn>
                <a:cxn ang="0">
                  <a:pos x="connsiteX2514" y="connsiteY2514"/>
                </a:cxn>
                <a:cxn ang="0">
                  <a:pos x="connsiteX2515" y="connsiteY2515"/>
                </a:cxn>
                <a:cxn ang="0">
                  <a:pos x="connsiteX2516" y="connsiteY2516"/>
                </a:cxn>
                <a:cxn ang="0">
                  <a:pos x="connsiteX2517" y="connsiteY2517"/>
                </a:cxn>
                <a:cxn ang="0">
                  <a:pos x="connsiteX2518" y="connsiteY2518"/>
                </a:cxn>
                <a:cxn ang="0">
                  <a:pos x="connsiteX2519" y="connsiteY2519"/>
                </a:cxn>
                <a:cxn ang="0">
                  <a:pos x="connsiteX2520" y="connsiteY2520"/>
                </a:cxn>
                <a:cxn ang="0">
                  <a:pos x="connsiteX2521" y="connsiteY2521"/>
                </a:cxn>
                <a:cxn ang="0">
                  <a:pos x="connsiteX2522" y="connsiteY2522"/>
                </a:cxn>
                <a:cxn ang="0">
                  <a:pos x="connsiteX2523" y="connsiteY2523"/>
                </a:cxn>
                <a:cxn ang="0">
                  <a:pos x="connsiteX2524" y="connsiteY2524"/>
                </a:cxn>
                <a:cxn ang="0">
                  <a:pos x="connsiteX2525" y="connsiteY2525"/>
                </a:cxn>
                <a:cxn ang="0">
                  <a:pos x="connsiteX2526" y="connsiteY2526"/>
                </a:cxn>
                <a:cxn ang="0">
                  <a:pos x="connsiteX2527" y="connsiteY2527"/>
                </a:cxn>
                <a:cxn ang="0">
                  <a:pos x="connsiteX2528" y="connsiteY2528"/>
                </a:cxn>
                <a:cxn ang="0">
                  <a:pos x="connsiteX2529" y="connsiteY2529"/>
                </a:cxn>
                <a:cxn ang="0">
                  <a:pos x="connsiteX2530" y="connsiteY2530"/>
                </a:cxn>
                <a:cxn ang="0">
                  <a:pos x="connsiteX2531" y="connsiteY2531"/>
                </a:cxn>
                <a:cxn ang="0">
                  <a:pos x="connsiteX2532" y="connsiteY2532"/>
                </a:cxn>
                <a:cxn ang="0">
                  <a:pos x="connsiteX2533" y="connsiteY2533"/>
                </a:cxn>
                <a:cxn ang="0">
                  <a:pos x="connsiteX2534" y="connsiteY2534"/>
                </a:cxn>
                <a:cxn ang="0">
                  <a:pos x="connsiteX2535" y="connsiteY2535"/>
                </a:cxn>
                <a:cxn ang="0">
                  <a:pos x="connsiteX2536" y="connsiteY2536"/>
                </a:cxn>
                <a:cxn ang="0">
                  <a:pos x="connsiteX2537" y="connsiteY2537"/>
                </a:cxn>
                <a:cxn ang="0">
                  <a:pos x="connsiteX2538" y="connsiteY2538"/>
                </a:cxn>
                <a:cxn ang="0">
                  <a:pos x="connsiteX2539" y="connsiteY2539"/>
                </a:cxn>
                <a:cxn ang="0">
                  <a:pos x="connsiteX2540" y="connsiteY2540"/>
                </a:cxn>
                <a:cxn ang="0">
                  <a:pos x="connsiteX2541" y="connsiteY2541"/>
                </a:cxn>
                <a:cxn ang="0">
                  <a:pos x="connsiteX2542" y="connsiteY2542"/>
                </a:cxn>
                <a:cxn ang="0">
                  <a:pos x="connsiteX2543" y="connsiteY2543"/>
                </a:cxn>
                <a:cxn ang="0">
                  <a:pos x="connsiteX2544" y="connsiteY2544"/>
                </a:cxn>
                <a:cxn ang="0">
                  <a:pos x="connsiteX2545" y="connsiteY2545"/>
                </a:cxn>
                <a:cxn ang="0">
                  <a:pos x="connsiteX2546" y="connsiteY2546"/>
                </a:cxn>
                <a:cxn ang="0">
                  <a:pos x="connsiteX2547" y="connsiteY2547"/>
                </a:cxn>
                <a:cxn ang="0">
                  <a:pos x="connsiteX2548" y="connsiteY2548"/>
                </a:cxn>
                <a:cxn ang="0">
                  <a:pos x="connsiteX2549" y="connsiteY2549"/>
                </a:cxn>
                <a:cxn ang="0">
                  <a:pos x="connsiteX2550" y="connsiteY2550"/>
                </a:cxn>
                <a:cxn ang="0">
                  <a:pos x="connsiteX2551" y="connsiteY2551"/>
                </a:cxn>
                <a:cxn ang="0">
                  <a:pos x="connsiteX2552" y="connsiteY2552"/>
                </a:cxn>
                <a:cxn ang="0">
                  <a:pos x="connsiteX2553" y="connsiteY2553"/>
                </a:cxn>
                <a:cxn ang="0">
                  <a:pos x="connsiteX2554" y="connsiteY2554"/>
                </a:cxn>
                <a:cxn ang="0">
                  <a:pos x="connsiteX2555" y="connsiteY2555"/>
                </a:cxn>
                <a:cxn ang="0">
                  <a:pos x="connsiteX2556" y="connsiteY2556"/>
                </a:cxn>
                <a:cxn ang="0">
                  <a:pos x="connsiteX2557" y="connsiteY2557"/>
                </a:cxn>
                <a:cxn ang="0">
                  <a:pos x="connsiteX2558" y="connsiteY2558"/>
                </a:cxn>
                <a:cxn ang="0">
                  <a:pos x="connsiteX2559" y="connsiteY2559"/>
                </a:cxn>
                <a:cxn ang="0">
                  <a:pos x="connsiteX2560" y="connsiteY2560"/>
                </a:cxn>
                <a:cxn ang="0">
                  <a:pos x="connsiteX2561" y="connsiteY2561"/>
                </a:cxn>
                <a:cxn ang="0">
                  <a:pos x="connsiteX2562" y="connsiteY2562"/>
                </a:cxn>
                <a:cxn ang="0">
                  <a:pos x="connsiteX2563" y="connsiteY2563"/>
                </a:cxn>
                <a:cxn ang="0">
                  <a:pos x="connsiteX2564" y="connsiteY2564"/>
                </a:cxn>
                <a:cxn ang="0">
                  <a:pos x="connsiteX2565" y="connsiteY2565"/>
                </a:cxn>
                <a:cxn ang="0">
                  <a:pos x="connsiteX2566" y="connsiteY2566"/>
                </a:cxn>
                <a:cxn ang="0">
                  <a:pos x="connsiteX2567" y="connsiteY2567"/>
                </a:cxn>
                <a:cxn ang="0">
                  <a:pos x="connsiteX2568" y="connsiteY2568"/>
                </a:cxn>
                <a:cxn ang="0">
                  <a:pos x="connsiteX2569" y="connsiteY2569"/>
                </a:cxn>
                <a:cxn ang="0">
                  <a:pos x="connsiteX2570" y="connsiteY2570"/>
                </a:cxn>
                <a:cxn ang="0">
                  <a:pos x="connsiteX2571" y="connsiteY2571"/>
                </a:cxn>
                <a:cxn ang="0">
                  <a:pos x="connsiteX2572" y="connsiteY2572"/>
                </a:cxn>
                <a:cxn ang="0">
                  <a:pos x="connsiteX2573" y="connsiteY2573"/>
                </a:cxn>
                <a:cxn ang="0">
                  <a:pos x="connsiteX2574" y="connsiteY2574"/>
                </a:cxn>
                <a:cxn ang="0">
                  <a:pos x="connsiteX2575" y="connsiteY2575"/>
                </a:cxn>
                <a:cxn ang="0">
                  <a:pos x="connsiteX2576" y="connsiteY2576"/>
                </a:cxn>
                <a:cxn ang="0">
                  <a:pos x="connsiteX2577" y="connsiteY2577"/>
                </a:cxn>
                <a:cxn ang="0">
                  <a:pos x="connsiteX2578" y="connsiteY2578"/>
                </a:cxn>
                <a:cxn ang="0">
                  <a:pos x="connsiteX2579" y="connsiteY2579"/>
                </a:cxn>
                <a:cxn ang="0">
                  <a:pos x="connsiteX2580" y="connsiteY2580"/>
                </a:cxn>
                <a:cxn ang="0">
                  <a:pos x="connsiteX2581" y="connsiteY2581"/>
                </a:cxn>
                <a:cxn ang="0">
                  <a:pos x="connsiteX2582" y="connsiteY2582"/>
                </a:cxn>
                <a:cxn ang="0">
                  <a:pos x="connsiteX2583" y="connsiteY2583"/>
                </a:cxn>
                <a:cxn ang="0">
                  <a:pos x="connsiteX2584" y="connsiteY2584"/>
                </a:cxn>
                <a:cxn ang="0">
                  <a:pos x="connsiteX2585" y="connsiteY2585"/>
                </a:cxn>
                <a:cxn ang="0">
                  <a:pos x="connsiteX2586" y="connsiteY2586"/>
                </a:cxn>
                <a:cxn ang="0">
                  <a:pos x="connsiteX2587" y="connsiteY2587"/>
                </a:cxn>
                <a:cxn ang="0">
                  <a:pos x="connsiteX2588" y="connsiteY2588"/>
                </a:cxn>
                <a:cxn ang="0">
                  <a:pos x="connsiteX2589" y="connsiteY2589"/>
                </a:cxn>
                <a:cxn ang="0">
                  <a:pos x="connsiteX2590" y="connsiteY2590"/>
                </a:cxn>
                <a:cxn ang="0">
                  <a:pos x="connsiteX2591" y="connsiteY2591"/>
                </a:cxn>
                <a:cxn ang="0">
                  <a:pos x="connsiteX2592" y="connsiteY2592"/>
                </a:cxn>
                <a:cxn ang="0">
                  <a:pos x="connsiteX2593" y="connsiteY2593"/>
                </a:cxn>
                <a:cxn ang="0">
                  <a:pos x="connsiteX2594" y="connsiteY2594"/>
                </a:cxn>
                <a:cxn ang="0">
                  <a:pos x="connsiteX2595" y="connsiteY2595"/>
                </a:cxn>
                <a:cxn ang="0">
                  <a:pos x="connsiteX2596" y="connsiteY2596"/>
                </a:cxn>
                <a:cxn ang="0">
                  <a:pos x="connsiteX2597" y="connsiteY2597"/>
                </a:cxn>
                <a:cxn ang="0">
                  <a:pos x="connsiteX2598" y="connsiteY2598"/>
                </a:cxn>
                <a:cxn ang="0">
                  <a:pos x="connsiteX2599" y="connsiteY2599"/>
                </a:cxn>
                <a:cxn ang="0">
                  <a:pos x="connsiteX2600" y="connsiteY2600"/>
                </a:cxn>
                <a:cxn ang="0">
                  <a:pos x="connsiteX2601" y="connsiteY2601"/>
                </a:cxn>
                <a:cxn ang="0">
                  <a:pos x="connsiteX2602" y="connsiteY2602"/>
                </a:cxn>
                <a:cxn ang="0">
                  <a:pos x="connsiteX2603" y="connsiteY2603"/>
                </a:cxn>
                <a:cxn ang="0">
                  <a:pos x="connsiteX2604" y="connsiteY2604"/>
                </a:cxn>
                <a:cxn ang="0">
                  <a:pos x="connsiteX2605" y="connsiteY2605"/>
                </a:cxn>
                <a:cxn ang="0">
                  <a:pos x="connsiteX2606" y="connsiteY2606"/>
                </a:cxn>
                <a:cxn ang="0">
                  <a:pos x="connsiteX2607" y="connsiteY2607"/>
                </a:cxn>
                <a:cxn ang="0">
                  <a:pos x="connsiteX2608" y="connsiteY2608"/>
                </a:cxn>
                <a:cxn ang="0">
                  <a:pos x="connsiteX2609" y="connsiteY2609"/>
                </a:cxn>
                <a:cxn ang="0">
                  <a:pos x="connsiteX2610" y="connsiteY2610"/>
                </a:cxn>
                <a:cxn ang="0">
                  <a:pos x="connsiteX2611" y="connsiteY2611"/>
                </a:cxn>
                <a:cxn ang="0">
                  <a:pos x="connsiteX2612" y="connsiteY2612"/>
                </a:cxn>
                <a:cxn ang="0">
                  <a:pos x="connsiteX2613" y="connsiteY2613"/>
                </a:cxn>
                <a:cxn ang="0">
                  <a:pos x="connsiteX2614" y="connsiteY2614"/>
                </a:cxn>
                <a:cxn ang="0">
                  <a:pos x="connsiteX2615" y="connsiteY2615"/>
                </a:cxn>
                <a:cxn ang="0">
                  <a:pos x="connsiteX2616" y="connsiteY2616"/>
                </a:cxn>
                <a:cxn ang="0">
                  <a:pos x="connsiteX2617" y="connsiteY2617"/>
                </a:cxn>
                <a:cxn ang="0">
                  <a:pos x="connsiteX2618" y="connsiteY2618"/>
                </a:cxn>
                <a:cxn ang="0">
                  <a:pos x="connsiteX2619" y="connsiteY2619"/>
                </a:cxn>
                <a:cxn ang="0">
                  <a:pos x="connsiteX2620" y="connsiteY2620"/>
                </a:cxn>
                <a:cxn ang="0">
                  <a:pos x="connsiteX2621" y="connsiteY2621"/>
                </a:cxn>
                <a:cxn ang="0">
                  <a:pos x="connsiteX2622" y="connsiteY2622"/>
                </a:cxn>
                <a:cxn ang="0">
                  <a:pos x="connsiteX2623" y="connsiteY2623"/>
                </a:cxn>
                <a:cxn ang="0">
                  <a:pos x="connsiteX2624" y="connsiteY2624"/>
                </a:cxn>
                <a:cxn ang="0">
                  <a:pos x="connsiteX2625" y="connsiteY2625"/>
                </a:cxn>
                <a:cxn ang="0">
                  <a:pos x="connsiteX2626" y="connsiteY2626"/>
                </a:cxn>
                <a:cxn ang="0">
                  <a:pos x="connsiteX2627" y="connsiteY2627"/>
                </a:cxn>
                <a:cxn ang="0">
                  <a:pos x="connsiteX2628" y="connsiteY2628"/>
                </a:cxn>
                <a:cxn ang="0">
                  <a:pos x="connsiteX2629" y="connsiteY2629"/>
                </a:cxn>
                <a:cxn ang="0">
                  <a:pos x="connsiteX2630" y="connsiteY2630"/>
                </a:cxn>
                <a:cxn ang="0">
                  <a:pos x="connsiteX2631" y="connsiteY2631"/>
                </a:cxn>
                <a:cxn ang="0">
                  <a:pos x="connsiteX2632" y="connsiteY2632"/>
                </a:cxn>
                <a:cxn ang="0">
                  <a:pos x="connsiteX2633" y="connsiteY2633"/>
                </a:cxn>
                <a:cxn ang="0">
                  <a:pos x="connsiteX2634" y="connsiteY2634"/>
                </a:cxn>
                <a:cxn ang="0">
                  <a:pos x="connsiteX2635" y="connsiteY2635"/>
                </a:cxn>
                <a:cxn ang="0">
                  <a:pos x="connsiteX2636" y="connsiteY2636"/>
                </a:cxn>
                <a:cxn ang="0">
                  <a:pos x="connsiteX2637" y="connsiteY2637"/>
                </a:cxn>
                <a:cxn ang="0">
                  <a:pos x="connsiteX2638" y="connsiteY2638"/>
                </a:cxn>
                <a:cxn ang="0">
                  <a:pos x="connsiteX2639" y="connsiteY2639"/>
                </a:cxn>
                <a:cxn ang="0">
                  <a:pos x="connsiteX2640" y="connsiteY2640"/>
                </a:cxn>
                <a:cxn ang="0">
                  <a:pos x="connsiteX2641" y="connsiteY2641"/>
                </a:cxn>
                <a:cxn ang="0">
                  <a:pos x="connsiteX2642" y="connsiteY2642"/>
                </a:cxn>
                <a:cxn ang="0">
                  <a:pos x="connsiteX2643" y="connsiteY2643"/>
                </a:cxn>
                <a:cxn ang="0">
                  <a:pos x="connsiteX2644" y="connsiteY2644"/>
                </a:cxn>
                <a:cxn ang="0">
                  <a:pos x="connsiteX2645" y="connsiteY2645"/>
                </a:cxn>
                <a:cxn ang="0">
                  <a:pos x="connsiteX2646" y="connsiteY2646"/>
                </a:cxn>
                <a:cxn ang="0">
                  <a:pos x="connsiteX2647" y="connsiteY2647"/>
                </a:cxn>
                <a:cxn ang="0">
                  <a:pos x="connsiteX2648" y="connsiteY2648"/>
                </a:cxn>
                <a:cxn ang="0">
                  <a:pos x="connsiteX2649" y="connsiteY2649"/>
                </a:cxn>
                <a:cxn ang="0">
                  <a:pos x="connsiteX2650" y="connsiteY2650"/>
                </a:cxn>
                <a:cxn ang="0">
                  <a:pos x="connsiteX2651" y="connsiteY2651"/>
                </a:cxn>
                <a:cxn ang="0">
                  <a:pos x="connsiteX2652" y="connsiteY2652"/>
                </a:cxn>
                <a:cxn ang="0">
                  <a:pos x="connsiteX2653" y="connsiteY2653"/>
                </a:cxn>
                <a:cxn ang="0">
                  <a:pos x="connsiteX2654" y="connsiteY2654"/>
                </a:cxn>
                <a:cxn ang="0">
                  <a:pos x="connsiteX2655" y="connsiteY2655"/>
                </a:cxn>
                <a:cxn ang="0">
                  <a:pos x="connsiteX2656" y="connsiteY2656"/>
                </a:cxn>
                <a:cxn ang="0">
                  <a:pos x="connsiteX2657" y="connsiteY2657"/>
                </a:cxn>
                <a:cxn ang="0">
                  <a:pos x="connsiteX2658" y="connsiteY2658"/>
                </a:cxn>
                <a:cxn ang="0">
                  <a:pos x="connsiteX2659" y="connsiteY2659"/>
                </a:cxn>
                <a:cxn ang="0">
                  <a:pos x="connsiteX2660" y="connsiteY2660"/>
                </a:cxn>
                <a:cxn ang="0">
                  <a:pos x="connsiteX2661" y="connsiteY2661"/>
                </a:cxn>
                <a:cxn ang="0">
                  <a:pos x="connsiteX2662" y="connsiteY2662"/>
                </a:cxn>
                <a:cxn ang="0">
                  <a:pos x="connsiteX2663" y="connsiteY2663"/>
                </a:cxn>
                <a:cxn ang="0">
                  <a:pos x="connsiteX2664" y="connsiteY2664"/>
                </a:cxn>
                <a:cxn ang="0">
                  <a:pos x="connsiteX2665" y="connsiteY2665"/>
                </a:cxn>
                <a:cxn ang="0">
                  <a:pos x="connsiteX2666" y="connsiteY2666"/>
                </a:cxn>
                <a:cxn ang="0">
                  <a:pos x="connsiteX2667" y="connsiteY2667"/>
                </a:cxn>
                <a:cxn ang="0">
                  <a:pos x="connsiteX2668" y="connsiteY2668"/>
                </a:cxn>
                <a:cxn ang="0">
                  <a:pos x="connsiteX2669" y="connsiteY2669"/>
                </a:cxn>
                <a:cxn ang="0">
                  <a:pos x="connsiteX2670" y="connsiteY2670"/>
                </a:cxn>
                <a:cxn ang="0">
                  <a:pos x="connsiteX2671" y="connsiteY2671"/>
                </a:cxn>
                <a:cxn ang="0">
                  <a:pos x="connsiteX2672" y="connsiteY2672"/>
                </a:cxn>
                <a:cxn ang="0">
                  <a:pos x="connsiteX2673" y="connsiteY2673"/>
                </a:cxn>
                <a:cxn ang="0">
                  <a:pos x="connsiteX2674" y="connsiteY2674"/>
                </a:cxn>
                <a:cxn ang="0">
                  <a:pos x="connsiteX2675" y="connsiteY2675"/>
                </a:cxn>
                <a:cxn ang="0">
                  <a:pos x="connsiteX2676" y="connsiteY2676"/>
                </a:cxn>
                <a:cxn ang="0">
                  <a:pos x="connsiteX2677" y="connsiteY2677"/>
                </a:cxn>
                <a:cxn ang="0">
                  <a:pos x="connsiteX2678" y="connsiteY2678"/>
                </a:cxn>
                <a:cxn ang="0">
                  <a:pos x="connsiteX2679" y="connsiteY2679"/>
                </a:cxn>
                <a:cxn ang="0">
                  <a:pos x="connsiteX2680" y="connsiteY2680"/>
                </a:cxn>
                <a:cxn ang="0">
                  <a:pos x="connsiteX2681" y="connsiteY2681"/>
                </a:cxn>
                <a:cxn ang="0">
                  <a:pos x="connsiteX2682" y="connsiteY2682"/>
                </a:cxn>
                <a:cxn ang="0">
                  <a:pos x="connsiteX2683" y="connsiteY2683"/>
                </a:cxn>
                <a:cxn ang="0">
                  <a:pos x="connsiteX2684" y="connsiteY2684"/>
                </a:cxn>
                <a:cxn ang="0">
                  <a:pos x="connsiteX2685" y="connsiteY2685"/>
                </a:cxn>
                <a:cxn ang="0">
                  <a:pos x="connsiteX2686" y="connsiteY2686"/>
                </a:cxn>
                <a:cxn ang="0">
                  <a:pos x="connsiteX2687" y="connsiteY2687"/>
                </a:cxn>
                <a:cxn ang="0">
                  <a:pos x="connsiteX2688" y="connsiteY2688"/>
                </a:cxn>
                <a:cxn ang="0">
                  <a:pos x="connsiteX2689" y="connsiteY2689"/>
                </a:cxn>
                <a:cxn ang="0">
                  <a:pos x="connsiteX2690" y="connsiteY2690"/>
                </a:cxn>
                <a:cxn ang="0">
                  <a:pos x="connsiteX2691" y="connsiteY2691"/>
                </a:cxn>
                <a:cxn ang="0">
                  <a:pos x="connsiteX2692" y="connsiteY2692"/>
                </a:cxn>
                <a:cxn ang="0">
                  <a:pos x="connsiteX2693" y="connsiteY2693"/>
                </a:cxn>
                <a:cxn ang="0">
                  <a:pos x="connsiteX2694" y="connsiteY2694"/>
                </a:cxn>
                <a:cxn ang="0">
                  <a:pos x="connsiteX2695" y="connsiteY2695"/>
                </a:cxn>
                <a:cxn ang="0">
                  <a:pos x="connsiteX2696" y="connsiteY2696"/>
                </a:cxn>
                <a:cxn ang="0">
                  <a:pos x="connsiteX2697" y="connsiteY2697"/>
                </a:cxn>
                <a:cxn ang="0">
                  <a:pos x="connsiteX2698" y="connsiteY2698"/>
                </a:cxn>
                <a:cxn ang="0">
                  <a:pos x="connsiteX2699" y="connsiteY2699"/>
                </a:cxn>
                <a:cxn ang="0">
                  <a:pos x="connsiteX2700" y="connsiteY2700"/>
                </a:cxn>
                <a:cxn ang="0">
                  <a:pos x="connsiteX2701" y="connsiteY2701"/>
                </a:cxn>
                <a:cxn ang="0">
                  <a:pos x="connsiteX2702" y="connsiteY2702"/>
                </a:cxn>
                <a:cxn ang="0">
                  <a:pos x="connsiteX2703" y="connsiteY2703"/>
                </a:cxn>
                <a:cxn ang="0">
                  <a:pos x="connsiteX2704" y="connsiteY2704"/>
                </a:cxn>
                <a:cxn ang="0">
                  <a:pos x="connsiteX2705" y="connsiteY2705"/>
                </a:cxn>
                <a:cxn ang="0">
                  <a:pos x="connsiteX2706" y="connsiteY2706"/>
                </a:cxn>
                <a:cxn ang="0">
                  <a:pos x="connsiteX2707" y="connsiteY2707"/>
                </a:cxn>
                <a:cxn ang="0">
                  <a:pos x="connsiteX2708" y="connsiteY2708"/>
                </a:cxn>
                <a:cxn ang="0">
                  <a:pos x="connsiteX2709" y="connsiteY2709"/>
                </a:cxn>
                <a:cxn ang="0">
                  <a:pos x="connsiteX2710" y="connsiteY2710"/>
                </a:cxn>
                <a:cxn ang="0">
                  <a:pos x="connsiteX2711" y="connsiteY2711"/>
                </a:cxn>
                <a:cxn ang="0">
                  <a:pos x="connsiteX2712" y="connsiteY2712"/>
                </a:cxn>
                <a:cxn ang="0">
                  <a:pos x="connsiteX2713" y="connsiteY2713"/>
                </a:cxn>
                <a:cxn ang="0">
                  <a:pos x="connsiteX2714" y="connsiteY2714"/>
                </a:cxn>
                <a:cxn ang="0">
                  <a:pos x="connsiteX2715" y="connsiteY2715"/>
                </a:cxn>
                <a:cxn ang="0">
                  <a:pos x="connsiteX2716" y="connsiteY2716"/>
                </a:cxn>
                <a:cxn ang="0">
                  <a:pos x="connsiteX2717" y="connsiteY2717"/>
                </a:cxn>
                <a:cxn ang="0">
                  <a:pos x="connsiteX2718" y="connsiteY2718"/>
                </a:cxn>
                <a:cxn ang="0">
                  <a:pos x="connsiteX2719" y="connsiteY2719"/>
                </a:cxn>
                <a:cxn ang="0">
                  <a:pos x="connsiteX2720" y="connsiteY2720"/>
                </a:cxn>
                <a:cxn ang="0">
                  <a:pos x="connsiteX2721" y="connsiteY2721"/>
                </a:cxn>
                <a:cxn ang="0">
                  <a:pos x="connsiteX2722" y="connsiteY2722"/>
                </a:cxn>
                <a:cxn ang="0">
                  <a:pos x="connsiteX2723" y="connsiteY2723"/>
                </a:cxn>
                <a:cxn ang="0">
                  <a:pos x="connsiteX2724" y="connsiteY2724"/>
                </a:cxn>
                <a:cxn ang="0">
                  <a:pos x="connsiteX2725" y="connsiteY2725"/>
                </a:cxn>
                <a:cxn ang="0">
                  <a:pos x="connsiteX2726" y="connsiteY2726"/>
                </a:cxn>
                <a:cxn ang="0">
                  <a:pos x="connsiteX2727" y="connsiteY2727"/>
                </a:cxn>
                <a:cxn ang="0">
                  <a:pos x="connsiteX2728" y="connsiteY2728"/>
                </a:cxn>
                <a:cxn ang="0">
                  <a:pos x="connsiteX2729" y="connsiteY2729"/>
                </a:cxn>
                <a:cxn ang="0">
                  <a:pos x="connsiteX2730" y="connsiteY2730"/>
                </a:cxn>
                <a:cxn ang="0">
                  <a:pos x="connsiteX2731" y="connsiteY2731"/>
                </a:cxn>
                <a:cxn ang="0">
                  <a:pos x="connsiteX2732" y="connsiteY2732"/>
                </a:cxn>
                <a:cxn ang="0">
                  <a:pos x="connsiteX2733" y="connsiteY2733"/>
                </a:cxn>
                <a:cxn ang="0">
                  <a:pos x="connsiteX2734" y="connsiteY2734"/>
                </a:cxn>
                <a:cxn ang="0">
                  <a:pos x="connsiteX2735" y="connsiteY2735"/>
                </a:cxn>
                <a:cxn ang="0">
                  <a:pos x="connsiteX2736" y="connsiteY2736"/>
                </a:cxn>
                <a:cxn ang="0">
                  <a:pos x="connsiteX2737" y="connsiteY2737"/>
                </a:cxn>
                <a:cxn ang="0">
                  <a:pos x="connsiteX2738" y="connsiteY2738"/>
                </a:cxn>
                <a:cxn ang="0">
                  <a:pos x="connsiteX2739" y="connsiteY2739"/>
                </a:cxn>
                <a:cxn ang="0">
                  <a:pos x="connsiteX2740" y="connsiteY2740"/>
                </a:cxn>
                <a:cxn ang="0">
                  <a:pos x="connsiteX2741" y="connsiteY2741"/>
                </a:cxn>
                <a:cxn ang="0">
                  <a:pos x="connsiteX2742" y="connsiteY2742"/>
                </a:cxn>
                <a:cxn ang="0">
                  <a:pos x="connsiteX2743" y="connsiteY2743"/>
                </a:cxn>
                <a:cxn ang="0">
                  <a:pos x="connsiteX2744" y="connsiteY2744"/>
                </a:cxn>
                <a:cxn ang="0">
                  <a:pos x="connsiteX2745" y="connsiteY2745"/>
                </a:cxn>
                <a:cxn ang="0">
                  <a:pos x="connsiteX2746" y="connsiteY2746"/>
                </a:cxn>
                <a:cxn ang="0">
                  <a:pos x="connsiteX2747" y="connsiteY2747"/>
                </a:cxn>
                <a:cxn ang="0">
                  <a:pos x="connsiteX2748" y="connsiteY2748"/>
                </a:cxn>
                <a:cxn ang="0">
                  <a:pos x="connsiteX2749" y="connsiteY2749"/>
                </a:cxn>
                <a:cxn ang="0">
                  <a:pos x="connsiteX2750" y="connsiteY2750"/>
                </a:cxn>
                <a:cxn ang="0">
                  <a:pos x="connsiteX2751" y="connsiteY2751"/>
                </a:cxn>
                <a:cxn ang="0">
                  <a:pos x="connsiteX2752" y="connsiteY2752"/>
                </a:cxn>
                <a:cxn ang="0">
                  <a:pos x="connsiteX2753" y="connsiteY2753"/>
                </a:cxn>
                <a:cxn ang="0">
                  <a:pos x="connsiteX2754" y="connsiteY2754"/>
                </a:cxn>
                <a:cxn ang="0">
                  <a:pos x="connsiteX2755" y="connsiteY2755"/>
                </a:cxn>
                <a:cxn ang="0">
                  <a:pos x="connsiteX2756" y="connsiteY2756"/>
                </a:cxn>
                <a:cxn ang="0">
                  <a:pos x="connsiteX2757" y="connsiteY2757"/>
                </a:cxn>
                <a:cxn ang="0">
                  <a:pos x="connsiteX2758" y="connsiteY2758"/>
                </a:cxn>
                <a:cxn ang="0">
                  <a:pos x="connsiteX2759" y="connsiteY2759"/>
                </a:cxn>
                <a:cxn ang="0">
                  <a:pos x="connsiteX2760" y="connsiteY2760"/>
                </a:cxn>
                <a:cxn ang="0">
                  <a:pos x="connsiteX2761" y="connsiteY2761"/>
                </a:cxn>
                <a:cxn ang="0">
                  <a:pos x="connsiteX2762" y="connsiteY2762"/>
                </a:cxn>
                <a:cxn ang="0">
                  <a:pos x="connsiteX2763" y="connsiteY2763"/>
                </a:cxn>
                <a:cxn ang="0">
                  <a:pos x="connsiteX2764" y="connsiteY2764"/>
                </a:cxn>
                <a:cxn ang="0">
                  <a:pos x="connsiteX2765" y="connsiteY2765"/>
                </a:cxn>
                <a:cxn ang="0">
                  <a:pos x="connsiteX2766" y="connsiteY2766"/>
                </a:cxn>
                <a:cxn ang="0">
                  <a:pos x="connsiteX2767" y="connsiteY2767"/>
                </a:cxn>
                <a:cxn ang="0">
                  <a:pos x="connsiteX2768" y="connsiteY2768"/>
                </a:cxn>
                <a:cxn ang="0">
                  <a:pos x="connsiteX2769" y="connsiteY2769"/>
                </a:cxn>
                <a:cxn ang="0">
                  <a:pos x="connsiteX2770" y="connsiteY2770"/>
                </a:cxn>
                <a:cxn ang="0">
                  <a:pos x="connsiteX2771" y="connsiteY2771"/>
                </a:cxn>
                <a:cxn ang="0">
                  <a:pos x="connsiteX2772" y="connsiteY2772"/>
                </a:cxn>
                <a:cxn ang="0">
                  <a:pos x="connsiteX2773" y="connsiteY2773"/>
                </a:cxn>
                <a:cxn ang="0">
                  <a:pos x="connsiteX2774" y="connsiteY2774"/>
                </a:cxn>
                <a:cxn ang="0">
                  <a:pos x="connsiteX2775" y="connsiteY2775"/>
                </a:cxn>
                <a:cxn ang="0">
                  <a:pos x="connsiteX2776" y="connsiteY2776"/>
                </a:cxn>
                <a:cxn ang="0">
                  <a:pos x="connsiteX2777" y="connsiteY2777"/>
                </a:cxn>
                <a:cxn ang="0">
                  <a:pos x="connsiteX2778" y="connsiteY2778"/>
                </a:cxn>
                <a:cxn ang="0">
                  <a:pos x="connsiteX2779" y="connsiteY2779"/>
                </a:cxn>
                <a:cxn ang="0">
                  <a:pos x="connsiteX2780" y="connsiteY2780"/>
                </a:cxn>
                <a:cxn ang="0">
                  <a:pos x="connsiteX2781" y="connsiteY2781"/>
                </a:cxn>
                <a:cxn ang="0">
                  <a:pos x="connsiteX2782" y="connsiteY2782"/>
                </a:cxn>
                <a:cxn ang="0">
                  <a:pos x="connsiteX2783" y="connsiteY2783"/>
                </a:cxn>
                <a:cxn ang="0">
                  <a:pos x="connsiteX2784" y="connsiteY2784"/>
                </a:cxn>
                <a:cxn ang="0">
                  <a:pos x="connsiteX2785" y="connsiteY2785"/>
                </a:cxn>
                <a:cxn ang="0">
                  <a:pos x="connsiteX2786" y="connsiteY2786"/>
                </a:cxn>
                <a:cxn ang="0">
                  <a:pos x="connsiteX2787" y="connsiteY2787"/>
                </a:cxn>
                <a:cxn ang="0">
                  <a:pos x="connsiteX2788" y="connsiteY2788"/>
                </a:cxn>
                <a:cxn ang="0">
                  <a:pos x="connsiteX2789" y="connsiteY2789"/>
                </a:cxn>
                <a:cxn ang="0">
                  <a:pos x="connsiteX2790" y="connsiteY2790"/>
                </a:cxn>
                <a:cxn ang="0">
                  <a:pos x="connsiteX2791" y="connsiteY2791"/>
                </a:cxn>
                <a:cxn ang="0">
                  <a:pos x="connsiteX2792" y="connsiteY2792"/>
                </a:cxn>
                <a:cxn ang="0">
                  <a:pos x="connsiteX2793" y="connsiteY2793"/>
                </a:cxn>
                <a:cxn ang="0">
                  <a:pos x="connsiteX2794" y="connsiteY2794"/>
                </a:cxn>
                <a:cxn ang="0">
                  <a:pos x="connsiteX2795" y="connsiteY2795"/>
                </a:cxn>
              </a:cxnLst>
              <a:rect l="l" t="t" r="r" b="b"/>
              <a:pathLst>
                <a:path w="6386648" h="1849426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AADD9643-5489-42CB-9762-FBAC2AAE9F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390523"/>
              <a:ext cx="611491" cy="1421482"/>
            </a:xfrm>
            <a:custGeom>
              <a:avLst/>
              <a:gdLst>
                <a:gd name="connsiteX0" fmla="*/ 0 w 611491"/>
                <a:gd name="connsiteY0" fmla="*/ 0 h 1429512"/>
                <a:gd name="connsiteX1" fmla="*/ 62526 w 611491"/>
                <a:gd name="connsiteY1" fmla="*/ 22473 h 1429512"/>
                <a:gd name="connsiteX2" fmla="*/ 241043 w 611491"/>
                <a:gd name="connsiteY2" fmla="*/ 176817 h 1429512"/>
                <a:gd name="connsiteX3" fmla="*/ 497720 w 611491"/>
                <a:gd name="connsiteY3" fmla="*/ 299929 h 1429512"/>
                <a:gd name="connsiteX4" fmla="*/ 610380 w 611491"/>
                <a:gd name="connsiteY4" fmla="*/ 577513 h 1429512"/>
                <a:gd name="connsiteX5" fmla="*/ 458232 w 611491"/>
                <a:gd name="connsiteY5" fmla="*/ 845805 h 1429512"/>
                <a:gd name="connsiteX6" fmla="*/ 455909 w 611491"/>
                <a:gd name="connsiteY6" fmla="*/ 848128 h 1429512"/>
                <a:gd name="connsiteX7" fmla="*/ 407128 w 611491"/>
                <a:gd name="connsiteY7" fmla="*/ 956142 h 1429512"/>
                <a:gd name="connsiteX8" fmla="*/ 396675 w 611491"/>
                <a:gd name="connsiteY8" fmla="*/ 993308 h 1429512"/>
                <a:gd name="connsiteX9" fmla="*/ 230590 w 611491"/>
                <a:gd name="connsiteY9" fmla="*/ 1283668 h 1429512"/>
                <a:gd name="connsiteX10" fmla="*/ 7730 w 611491"/>
                <a:gd name="connsiteY10" fmla="*/ 1427579 h 1429512"/>
                <a:gd name="connsiteX11" fmla="*/ 0 w 611491"/>
                <a:gd name="connsiteY11" fmla="*/ 1429512 h 1429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11491" h="1429512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9A2C16E-2745-4E3D-BECC-D66755221E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792772" y="0"/>
              <a:ext cx="2423863" cy="1343767"/>
            </a:xfrm>
            <a:custGeom>
              <a:avLst/>
              <a:gdLst>
                <a:gd name="connsiteX0" fmla="*/ 37089 w 3015964"/>
                <a:gd name="connsiteY0" fmla="*/ 0 h 1681468"/>
                <a:gd name="connsiteX1" fmla="*/ 3014022 w 3015964"/>
                <a:gd name="connsiteY1" fmla="*/ 0 h 1681468"/>
                <a:gd name="connsiteX2" fmla="*/ 3015964 w 3015964"/>
                <a:gd name="connsiteY2" fmla="*/ 52718 h 1681468"/>
                <a:gd name="connsiteX3" fmla="*/ 2982682 w 3015964"/>
                <a:gd name="connsiteY3" fmla="*/ 249186 h 1681468"/>
                <a:gd name="connsiteX4" fmla="*/ 1789950 w 3015964"/>
                <a:gd name="connsiteY4" fmla="*/ 1181800 h 1681468"/>
                <a:gd name="connsiteX5" fmla="*/ 1536391 w 3015964"/>
                <a:gd name="connsiteY5" fmla="*/ 1275909 h 1681468"/>
                <a:gd name="connsiteX6" fmla="*/ 1257206 w 3015964"/>
                <a:gd name="connsiteY6" fmla="*/ 1431287 h 1681468"/>
                <a:gd name="connsiteX7" fmla="*/ 990871 w 3015964"/>
                <a:gd name="connsiteY7" fmla="*/ 1669291 h 1681468"/>
                <a:gd name="connsiteX8" fmla="*/ 584900 w 3015964"/>
                <a:gd name="connsiteY8" fmla="*/ 1589975 h 1681468"/>
                <a:gd name="connsiteX9" fmla="*/ 32440 w 3015964"/>
                <a:gd name="connsiteY9" fmla="*/ 985257 h 1681468"/>
                <a:gd name="connsiteX10" fmla="*/ 98094 w 3015964"/>
                <a:gd name="connsiteY10" fmla="*/ 314136 h 1681468"/>
                <a:gd name="connsiteX11" fmla="*/ 37491 w 3015964"/>
                <a:gd name="connsiteY11" fmla="*/ 8555 h 1681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15964" h="1681468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52E5A063-571D-4461-9869-B3E93F6E69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6850" y="0"/>
              <a:ext cx="1242102" cy="2620884"/>
            </a:xfrm>
            <a:custGeom>
              <a:avLst/>
              <a:gdLst>
                <a:gd name="connsiteX0" fmla="*/ 48089 w 1242102"/>
                <a:gd name="connsiteY0" fmla="*/ 0 h 2635689"/>
                <a:gd name="connsiteX1" fmla="*/ 1242102 w 1242102"/>
                <a:gd name="connsiteY1" fmla="*/ 0 h 2635689"/>
                <a:gd name="connsiteX2" fmla="*/ 1242102 w 1242102"/>
                <a:gd name="connsiteY2" fmla="*/ 2546285 h 2635689"/>
                <a:gd name="connsiteX3" fmla="*/ 1169982 w 1242102"/>
                <a:gd name="connsiteY3" fmla="*/ 2578052 h 2635689"/>
                <a:gd name="connsiteX4" fmla="*/ 289259 w 1242102"/>
                <a:gd name="connsiteY4" fmla="*/ 2399682 h 2635689"/>
                <a:gd name="connsiteX5" fmla="*/ 77957 w 1242102"/>
                <a:gd name="connsiteY5" fmla="*/ 900439 h 2635689"/>
                <a:gd name="connsiteX6" fmla="*/ 123236 w 1242102"/>
                <a:gd name="connsiteY6" fmla="*/ 633796 h 2635689"/>
                <a:gd name="connsiteX7" fmla="*/ 128267 w 1242102"/>
                <a:gd name="connsiteY7" fmla="*/ 314326 h 2635689"/>
                <a:gd name="connsiteX8" fmla="*/ 44729 w 1242102"/>
                <a:gd name="connsiteY8" fmla="*/ 16426 h 2635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2102" h="2635689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366019AD-E33B-4DBF-BAD3-AE36116031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577788" cy="980141"/>
            </a:xfrm>
            <a:custGeom>
              <a:avLst/>
              <a:gdLst>
                <a:gd name="connsiteX0" fmla="*/ 117137 w 1471018"/>
                <a:gd name="connsiteY0" fmla="*/ 759920 h 795676"/>
                <a:gd name="connsiteX1" fmla="*/ 130429 w 1471018"/>
                <a:gd name="connsiteY1" fmla="*/ 768654 h 795676"/>
                <a:gd name="connsiteX2" fmla="*/ 124353 w 1471018"/>
                <a:gd name="connsiteY2" fmla="*/ 792959 h 795676"/>
                <a:gd name="connsiteX3" fmla="*/ 100048 w 1471018"/>
                <a:gd name="connsiteY3" fmla="*/ 786883 h 795676"/>
                <a:gd name="connsiteX4" fmla="*/ 106124 w 1471018"/>
                <a:gd name="connsiteY4" fmla="*/ 762578 h 795676"/>
                <a:gd name="connsiteX5" fmla="*/ 117137 w 1471018"/>
                <a:gd name="connsiteY5" fmla="*/ 759920 h 795676"/>
                <a:gd name="connsiteX6" fmla="*/ 220419 w 1471018"/>
                <a:gd name="connsiteY6" fmla="*/ 753844 h 795676"/>
                <a:gd name="connsiteX7" fmla="*/ 233710 w 1471018"/>
                <a:gd name="connsiteY7" fmla="*/ 762578 h 795676"/>
                <a:gd name="connsiteX8" fmla="*/ 227634 w 1471018"/>
                <a:gd name="connsiteY8" fmla="*/ 786883 h 795676"/>
                <a:gd name="connsiteX9" fmla="*/ 203329 w 1471018"/>
                <a:gd name="connsiteY9" fmla="*/ 780807 h 795676"/>
                <a:gd name="connsiteX10" fmla="*/ 209405 w 1471018"/>
                <a:gd name="connsiteY10" fmla="*/ 756502 h 795676"/>
                <a:gd name="connsiteX11" fmla="*/ 220419 w 1471018"/>
                <a:gd name="connsiteY11" fmla="*/ 753844 h 795676"/>
                <a:gd name="connsiteX12" fmla="*/ 25999 w 1471018"/>
                <a:gd name="connsiteY12" fmla="*/ 741691 h 795676"/>
                <a:gd name="connsiteX13" fmla="*/ 39290 w 1471018"/>
                <a:gd name="connsiteY13" fmla="*/ 750425 h 795676"/>
                <a:gd name="connsiteX14" fmla="*/ 33214 w 1471018"/>
                <a:gd name="connsiteY14" fmla="*/ 774730 h 795676"/>
                <a:gd name="connsiteX15" fmla="*/ 8909 w 1471018"/>
                <a:gd name="connsiteY15" fmla="*/ 768654 h 795676"/>
                <a:gd name="connsiteX16" fmla="*/ 14985 w 1471018"/>
                <a:gd name="connsiteY16" fmla="*/ 744349 h 795676"/>
                <a:gd name="connsiteX17" fmla="*/ 25999 w 1471018"/>
                <a:gd name="connsiteY17" fmla="*/ 741691 h 795676"/>
                <a:gd name="connsiteX18" fmla="*/ 329796 w 1471018"/>
                <a:gd name="connsiteY18" fmla="*/ 735615 h 795676"/>
                <a:gd name="connsiteX19" fmla="*/ 343088 w 1471018"/>
                <a:gd name="connsiteY19" fmla="*/ 744349 h 795676"/>
                <a:gd name="connsiteX20" fmla="*/ 337012 w 1471018"/>
                <a:gd name="connsiteY20" fmla="*/ 768654 h 795676"/>
                <a:gd name="connsiteX21" fmla="*/ 312707 w 1471018"/>
                <a:gd name="connsiteY21" fmla="*/ 762578 h 795676"/>
                <a:gd name="connsiteX22" fmla="*/ 318783 w 1471018"/>
                <a:gd name="connsiteY22" fmla="*/ 738273 h 795676"/>
                <a:gd name="connsiteX23" fmla="*/ 329796 w 1471018"/>
                <a:gd name="connsiteY23" fmla="*/ 735615 h 795676"/>
                <a:gd name="connsiteX24" fmla="*/ 442198 w 1471018"/>
                <a:gd name="connsiteY24" fmla="*/ 702197 h 795676"/>
                <a:gd name="connsiteX25" fmla="*/ 455488 w 1471018"/>
                <a:gd name="connsiteY25" fmla="*/ 710931 h 795676"/>
                <a:gd name="connsiteX26" fmla="*/ 449413 w 1471018"/>
                <a:gd name="connsiteY26" fmla="*/ 735236 h 795676"/>
                <a:gd name="connsiteX27" fmla="*/ 425110 w 1471018"/>
                <a:gd name="connsiteY27" fmla="*/ 729160 h 795676"/>
                <a:gd name="connsiteX28" fmla="*/ 431186 w 1471018"/>
                <a:gd name="connsiteY28" fmla="*/ 704855 h 795676"/>
                <a:gd name="connsiteX29" fmla="*/ 442198 w 1471018"/>
                <a:gd name="connsiteY29" fmla="*/ 702197 h 795676"/>
                <a:gd name="connsiteX30" fmla="*/ 542453 w 1471018"/>
                <a:gd name="connsiteY30" fmla="*/ 668778 h 795676"/>
                <a:gd name="connsiteX31" fmla="*/ 555745 w 1471018"/>
                <a:gd name="connsiteY31" fmla="*/ 677512 h 795676"/>
                <a:gd name="connsiteX32" fmla="*/ 549669 w 1471018"/>
                <a:gd name="connsiteY32" fmla="*/ 701817 h 795676"/>
                <a:gd name="connsiteX33" fmla="*/ 525364 w 1471018"/>
                <a:gd name="connsiteY33" fmla="*/ 695741 h 795676"/>
                <a:gd name="connsiteX34" fmla="*/ 531440 w 1471018"/>
                <a:gd name="connsiteY34" fmla="*/ 671436 h 795676"/>
                <a:gd name="connsiteX35" fmla="*/ 542453 w 1471018"/>
                <a:gd name="connsiteY35" fmla="*/ 668778 h 795676"/>
                <a:gd name="connsiteX36" fmla="*/ 132328 w 1471018"/>
                <a:gd name="connsiteY36" fmla="*/ 650549 h 795676"/>
                <a:gd name="connsiteX37" fmla="*/ 145620 w 1471018"/>
                <a:gd name="connsiteY37" fmla="*/ 659283 h 795676"/>
                <a:gd name="connsiteX38" fmla="*/ 139544 w 1471018"/>
                <a:gd name="connsiteY38" fmla="*/ 683588 h 795676"/>
                <a:gd name="connsiteX39" fmla="*/ 115239 w 1471018"/>
                <a:gd name="connsiteY39" fmla="*/ 677512 h 795676"/>
                <a:gd name="connsiteX40" fmla="*/ 121315 w 1471018"/>
                <a:gd name="connsiteY40" fmla="*/ 653207 h 795676"/>
                <a:gd name="connsiteX41" fmla="*/ 132328 w 1471018"/>
                <a:gd name="connsiteY41" fmla="*/ 650549 h 795676"/>
                <a:gd name="connsiteX42" fmla="*/ 642709 w 1471018"/>
                <a:gd name="connsiteY42" fmla="*/ 641435 h 795676"/>
                <a:gd name="connsiteX43" fmla="*/ 656001 w 1471018"/>
                <a:gd name="connsiteY43" fmla="*/ 650169 h 795676"/>
                <a:gd name="connsiteX44" fmla="*/ 649925 w 1471018"/>
                <a:gd name="connsiteY44" fmla="*/ 674474 h 795676"/>
                <a:gd name="connsiteX45" fmla="*/ 625620 w 1471018"/>
                <a:gd name="connsiteY45" fmla="*/ 668398 h 795676"/>
                <a:gd name="connsiteX46" fmla="*/ 631696 w 1471018"/>
                <a:gd name="connsiteY46" fmla="*/ 644093 h 795676"/>
                <a:gd name="connsiteX47" fmla="*/ 642709 w 1471018"/>
                <a:gd name="connsiteY47" fmla="*/ 641435 h 795676"/>
                <a:gd name="connsiteX48" fmla="*/ 235618 w 1471018"/>
                <a:gd name="connsiteY48" fmla="*/ 641435 h 795676"/>
                <a:gd name="connsiteX49" fmla="*/ 248910 w 1471018"/>
                <a:gd name="connsiteY49" fmla="*/ 650169 h 795676"/>
                <a:gd name="connsiteX50" fmla="*/ 242833 w 1471018"/>
                <a:gd name="connsiteY50" fmla="*/ 674474 h 795676"/>
                <a:gd name="connsiteX51" fmla="*/ 218529 w 1471018"/>
                <a:gd name="connsiteY51" fmla="*/ 668398 h 795676"/>
                <a:gd name="connsiteX52" fmla="*/ 224605 w 1471018"/>
                <a:gd name="connsiteY52" fmla="*/ 644093 h 795676"/>
                <a:gd name="connsiteX53" fmla="*/ 235618 w 1471018"/>
                <a:gd name="connsiteY53" fmla="*/ 641435 h 795676"/>
                <a:gd name="connsiteX54" fmla="*/ 338904 w 1471018"/>
                <a:gd name="connsiteY54" fmla="*/ 629283 h 795676"/>
                <a:gd name="connsiteX55" fmla="*/ 352196 w 1471018"/>
                <a:gd name="connsiteY55" fmla="*/ 638017 h 795676"/>
                <a:gd name="connsiteX56" fmla="*/ 346120 w 1471018"/>
                <a:gd name="connsiteY56" fmla="*/ 662322 h 795676"/>
                <a:gd name="connsiteX57" fmla="*/ 321815 w 1471018"/>
                <a:gd name="connsiteY57" fmla="*/ 656246 h 795676"/>
                <a:gd name="connsiteX58" fmla="*/ 327891 w 1471018"/>
                <a:gd name="connsiteY58" fmla="*/ 631941 h 795676"/>
                <a:gd name="connsiteX59" fmla="*/ 338904 w 1471018"/>
                <a:gd name="connsiteY59" fmla="*/ 629283 h 795676"/>
                <a:gd name="connsiteX60" fmla="*/ 32070 w 1471018"/>
                <a:gd name="connsiteY60" fmla="*/ 601940 h 795676"/>
                <a:gd name="connsiteX61" fmla="*/ 45361 w 1471018"/>
                <a:gd name="connsiteY61" fmla="*/ 610674 h 795676"/>
                <a:gd name="connsiteX62" fmla="*/ 39285 w 1471018"/>
                <a:gd name="connsiteY62" fmla="*/ 634979 h 795676"/>
                <a:gd name="connsiteX63" fmla="*/ 14981 w 1471018"/>
                <a:gd name="connsiteY63" fmla="*/ 628903 h 795676"/>
                <a:gd name="connsiteX64" fmla="*/ 21056 w 1471018"/>
                <a:gd name="connsiteY64" fmla="*/ 604598 h 795676"/>
                <a:gd name="connsiteX65" fmla="*/ 32070 w 1471018"/>
                <a:gd name="connsiteY65" fmla="*/ 601940 h 795676"/>
                <a:gd name="connsiteX66" fmla="*/ 752079 w 1471018"/>
                <a:gd name="connsiteY66" fmla="*/ 586750 h 795676"/>
                <a:gd name="connsiteX67" fmla="*/ 765371 w 1471018"/>
                <a:gd name="connsiteY67" fmla="*/ 595484 h 795676"/>
                <a:gd name="connsiteX68" fmla="*/ 759295 w 1471018"/>
                <a:gd name="connsiteY68" fmla="*/ 619789 h 795676"/>
                <a:gd name="connsiteX69" fmla="*/ 734990 w 1471018"/>
                <a:gd name="connsiteY69" fmla="*/ 613713 h 795676"/>
                <a:gd name="connsiteX70" fmla="*/ 741066 w 1471018"/>
                <a:gd name="connsiteY70" fmla="*/ 589408 h 795676"/>
                <a:gd name="connsiteX71" fmla="*/ 752079 w 1471018"/>
                <a:gd name="connsiteY71" fmla="*/ 586750 h 795676"/>
                <a:gd name="connsiteX72" fmla="*/ 436123 w 1471018"/>
                <a:gd name="connsiteY72" fmla="*/ 583712 h 795676"/>
                <a:gd name="connsiteX73" fmla="*/ 449413 w 1471018"/>
                <a:gd name="connsiteY73" fmla="*/ 592446 h 795676"/>
                <a:gd name="connsiteX74" fmla="*/ 443339 w 1471018"/>
                <a:gd name="connsiteY74" fmla="*/ 616751 h 795676"/>
                <a:gd name="connsiteX75" fmla="*/ 419039 w 1471018"/>
                <a:gd name="connsiteY75" fmla="*/ 610675 h 795676"/>
                <a:gd name="connsiteX76" fmla="*/ 425114 w 1471018"/>
                <a:gd name="connsiteY76" fmla="*/ 586370 h 795676"/>
                <a:gd name="connsiteX77" fmla="*/ 436123 w 1471018"/>
                <a:gd name="connsiteY77" fmla="*/ 583712 h 795676"/>
                <a:gd name="connsiteX78" fmla="*/ 548529 w 1471018"/>
                <a:gd name="connsiteY78" fmla="*/ 556370 h 795676"/>
                <a:gd name="connsiteX79" fmla="*/ 561821 w 1471018"/>
                <a:gd name="connsiteY79" fmla="*/ 565104 h 795676"/>
                <a:gd name="connsiteX80" fmla="*/ 555745 w 1471018"/>
                <a:gd name="connsiteY80" fmla="*/ 589409 h 795676"/>
                <a:gd name="connsiteX81" fmla="*/ 531440 w 1471018"/>
                <a:gd name="connsiteY81" fmla="*/ 583333 h 795676"/>
                <a:gd name="connsiteX82" fmla="*/ 537516 w 1471018"/>
                <a:gd name="connsiteY82" fmla="*/ 559028 h 795676"/>
                <a:gd name="connsiteX83" fmla="*/ 548529 w 1471018"/>
                <a:gd name="connsiteY83" fmla="*/ 556370 h 795676"/>
                <a:gd name="connsiteX84" fmla="*/ 852335 w 1471018"/>
                <a:gd name="connsiteY84" fmla="*/ 550293 h 795676"/>
                <a:gd name="connsiteX85" fmla="*/ 865627 w 1471018"/>
                <a:gd name="connsiteY85" fmla="*/ 559027 h 795676"/>
                <a:gd name="connsiteX86" fmla="*/ 859551 w 1471018"/>
                <a:gd name="connsiteY86" fmla="*/ 583332 h 795676"/>
                <a:gd name="connsiteX87" fmla="*/ 835246 w 1471018"/>
                <a:gd name="connsiteY87" fmla="*/ 577256 h 795676"/>
                <a:gd name="connsiteX88" fmla="*/ 841322 w 1471018"/>
                <a:gd name="connsiteY88" fmla="*/ 552951 h 795676"/>
                <a:gd name="connsiteX89" fmla="*/ 852335 w 1471018"/>
                <a:gd name="connsiteY89" fmla="*/ 550293 h 795676"/>
                <a:gd name="connsiteX90" fmla="*/ 667013 w 1471018"/>
                <a:gd name="connsiteY90" fmla="*/ 532065 h 795676"/>
                <a:gd name="connsiteX91" fmla="*/ 680305 w 1471018"/>
                <a:gd name="connsiteY91" fmla="*/ 540799 h 795676"/>
                <a:gd name="connsiteX92" fmla="*/ 674229 w 1471018"/>
                <a:gd name="connsiteY92" fmla="*/ 565104 h 795676"/>
                <a:gd name="connsiteX93" fmla="*/ 649924 w 1471018"/>
                <a:gd name="connsiteY93" fmla="*/ 559028 h 795676"/>
                <a:gd name="connsiteX94" fmla="*/ 656000 w 1471018"/>
                <a:gd name="connsiteY94" fmla="*/ 534723 h 795676"/>
                <a:gd name="connsiteX95" fmla="*/ 667013 w 1471018"/>
                <a:gd name="connsiteY95" fmla="*/ 532065 h 795676"/>
                <a:gd name="connsiteX96" fmla="*/ 126251 w 1471018"/>
                <a:gd name="connsiteY96" fmla="*/ 532065 h 795676"/>
                <a:gd name="connsiteX97" fmla="*/ 139543 w 1471018"/>
                <a:gd name="connsiteY97" fmla="*/ 540799 h 795676"/>
                <a:gd name="connsiteX98" fmla="*/ 133467 w 1471018"/>
                <a:gd name="connsiteY98" fmla="*/ 565104 h 795676"/>
                <a:gd name="connsiteX99" fmla="*/ 109162 w 1471018"/>
                <a:gd name="connsiteY99" fmla="*/ 559028 h 795676"/>
                <a:gd name="connsiteX100" fmla="*/ 115238 w 1471018"/>
                <a:gd name="connsiteY100" fmla="*/ 534723 h 795676"/>
                <a:gd name="connsiteX101" fmla="*/ 126251 w 1471018"/>
                <a:gd name="connsiteY101" fmla="*/ 532065 h 795676"/>
                <a:gd name="connsiteX102" fmla="*/ 226503 w 1471018"/>
                <a:gd name="connsiteY102" fmla="*/ 529027 h 795676"/>
                <a:gd name="connsiteX103" fmla="*/ 239794 w 1471018"/>
                <a:gd name="connsiteY103" fmla="*/ 537761 h 795676"/>
                <a:gd name="connsiteX104" fmla="*/ 233718 w 1471018"/>
                <a:gd name="connsiteY104" fmla="*/ 562066 h 795676"/>
                <a:gd name="connsiteX105" fmla="*/ 209414 w 1471018"/>
                <a:gd name="connsiteY105" fmla="*/ 555990 h 795676"/>
                <a:gd name="connsiteX106" fmla="*/ 215490 w 1471018"/>
                <a:gd name="connsiteY106" fmla="*/ 531685 h 795676"/>
                <a:gd name="connsiteX107" fmla="*/ 226503 w 1471018"/>
                <a:gd name="connsiteY107" fmla="*/ 529027 h 795676"/>
                <a:gd name="connsiteX108" fmla="*/ 332836 w 1471018"/>
                <a:gd name="connsiteY108" fmla="*/ 519913 h 795676"/>
                <a:gd name="connsiteX109" fmla="*/ 346128 w 1471018"/>
                <a:gd name="connsiteY109" fmla="*/ 528647 h 795676"/>
                <a:gd name="connsiteX110" fmla="*/ 340052 w 1471018"/>
                <a:gd name="connsiteY110" fmla="*/ 552952 h 795676"/>
                <a:gd name="connsiteX111" fmla="*/ 315748 w 1471018"/>
                <a:gd name="connsiteY111" fmla="*/ 546876 h 795676"/>
                <a:gd name="connsiteX112" fmla="*/ 321823 w 1471018"/>
                <a:gd name="connsiteY112" fmla="*/ 522571 h 795676"/>
                <a:gd name="connsiteX113" fmla="*/ 332836 w 1471018"/>
                <a:gd name="connsiteY113" fmla="*/ 519913 h 795676"/>
                <a:gd name="connsiteX114" fmla="*/ 7768 w 1471018"/>
                <a:gd name="connsiteY114" fmla="*/ 507761 h 795676"/>
                <a:gd name="connsiteX115" fmla="*/ 21060 w 1471018"/>
                <a:gd name="connsiteY115" fmla="*/ 516495 h 795676"/>
                <a:gd name="connsiteX116" fmla="*/ 14984 w 1471018"/>
                <a:gd name="connsiteY116" fmla="*/ 540800 h 795676"/>
                <a:gd name="connsiteX117" fmla="*/ 2831 w 1471018"/>
                <a:gd name="connsiteY117" fmla="*/ 543458 h 795676"/>
                <a:gd name="connsiteX118" fmla="*/ 0 w 1471018"/>
                <a:gd name="connsiteY118" fmla="*/ 541423 h 795676"/>
                <a:gd name="connsiteX119" fmla="*/ 0 w 1471018"/>
                <a:gd name="connsiteY119" fmla="*/ 509636 h 795676"/>
                <a:gd name="connsiteX120" fmla="*/ 946515 w 1471018"/>
                <a:gd name="connsiteY120" fmla="*/ 486494 h 795676"/>
                <a:gd name="connsiteX121" fmla="*/ 959807 w 1471018"/>
                <a:gd name="connsiteY121" fmla="*/ 495228 h 795676"/>
                <a:gd name="connsiteX122" fmla="*/ 953731 w 1471018"/>
                <a:gd name="connsiteY122" fmla="*/ 519533 h 795676"/>
                <a:gd name="connsiteX123" fmla="*/ 929426 w 1471018"/>
                <a:gd name="connsiteY123" fmla="*/ 513457 h 795676"/>
                <a:gd name="connsiteX124" fmla="*/ 935502 w 1471018"/>
                <a:gd name="connsiteY124" fmla="*/ 489152 h 795676"/>
                <a:gd name="connsiteX125" fmla="*/ 946515 w 1471018"/>
                <a:gd name="connsiteY125" fmla="*/ 486494 h 795676"/>
                <a:gd name="connsiteX126" fmla="*/ 457386 w 1471018"/>
                <a:gd name="connsiteY126" fmla="*/ 483456 h 795676"/>
                <a:gd name="connsiteX127" fmla="*/ 470679 w 1471018"/>
                <a:gd name="connsiteY127" fmla="*/ 492190 h 795676"/>
                <a:gd name="connsiteX128" fmla="*/ 464601 w 1471018"/>
                <a:gd name="connsiteY128" fmla="*/ 516495 h 795676"/>
                <a:gd name="connsiteX129" fmla="*/ 440300 w 1471018"/>
                <a:gd name="connsiteY129" fmla="*/ 510419 h 795676"/>
                <a:gd name="connsiteX130" fmla="*/ 446374 w 1471018"/>
                <a:gd name="connsiteY130" fmla="*/ 486114 h 795676"/>
                <a:gd name="connsiteX131" fmla="*/ 457386 w 1471018"/>
                <a:gd name="connsiteY131" fmla="*/ 483456 h 795676"/>
                <a:gd name="connsiteX132" fmla="*/ 821954 w 1471018"/>
                <a:gd name="connsiteY132" fmla="*/ 456114 h 795676"/>
                <a:gd name="connsiteX133" fmla="*/ 835246 w 1471018"/>
                <a:gd name="connsiteY133" fmla="*/ 464848 h 795676"/>
                <a:gd name="connsiteX134" fmla="*/ 829170 w 1471018"/>
                <a:gd name="connsiteY134" fmla="*/ 489153 h 795676"/>
                <a:gd name="connsiteX135" fmla="*/ 804865 w 1471018"/>
                <a:gd name="connsiteY135" fmla="*/ 483077 h 795676"/>
                <a:gd name="connsiteX136" fmla="*/ 810941 w 1471018"/>
                <a:gd name="connsiteY136" fmla="*/ 458772 h 795676"/>
                <a:gd name="connsiteX137" fmla="*/ 821954 w 1471018"/>
                <a:gd name="connsiteY137" fmla="*/ 456114 h 795676"/>
                <a:gd name="connsiteX138" fmla="*/ 584986 w 1471018"/>
                <a:gd name="connsiteY138" fmla="*/ 456114 h 795676"/>
                <a:gd name="connsiteX139" fmla="*/ 598278 w 1471018"/>
                <a:gd name="connsiteY139" fmla="*/ 464848 h 795676"/>
                <a:gd name="connsiteX140" fmla="*/ 592202 w 1471018"/>
                <a:gd name="connsiteY140" fmla="*/ 489153 h 795676"/>
                <a:gd name="connsiteX141" fmla="*/ 567897 w 1471018"/>
                <a:gd name="connsiteY141" fmla="*/ 483077 h 795676"/>
                <a:gd name="connsiteX142" fmla="*/ 573973 w 1471018"/>
                <a:gd name="connsiteY142" fmla="*/ 458772 h 795676"/>
                <a:gd name="connsiteX143" fmla="*/ 584986 w 1471018"/>
                <a:gd name="connsiteY143" fmla="*/ 456114 h 795676"/>
                <a:gd name="connsiteX144" fmla="*/ 718660 w 1471018"/>
                <a:gd name="connsiteY144" fmla="*/ 443961 h 795676"/>
                <a:gd name="connsiteX145" fmla="*/ 731952 w 1471018"/>
                <a:gd name="connsiteY145" fmla="*/ 452695 h 795676"/>
                <a:gd name="connsiteX146" fmla="*/ 725876 w 1471018"/>
                <a:gd name="connsiteY146" fmla="*/ 477000 h 795676"/>
                <a:gd name="connsiteX147" fmla="*/ 701571 w 1471018"/>
                <a:gd name="connsiteY147" fmla="*/ 470924 h 795676"/>
                <a:gd name="connsiteX148" fmla="*/ 707647 w 1471018"/>
                <a:gd name="connsiteY148" fmla="*/ 446619 h 795676"/>
                <a:gd name="connsiteX149" fmla="*/ 718660 w 1471018"/>
                <a:gd name="connsiteY149" fmla="*/ 443961 h 795676"/>
                <a:gd name="connsiteX150" fmla="*/ 1016390 w 1471018"/>
                <a:gd name="connsiteY150" fmla="*/ 425733 h 795676"/>
                <a:gd name="connsiteX151" fmla="*/ 1029681 w 1471018"/>
                <a:gd name="connsiteY151" fmla="*/ 434467 h 795676"/>
                <a:gd name="connsiteX152" fmla="*/ 1023605 w 1471018"/>
                <a:gd name="connsiteY152" fmla="*/ 458772 h 795676"/>
                <a:gd name="connsiteX153" fmla="*/ 999301 w 1471018"/>
                <a:gd name="connsiteY153" fmla="*/ 452696 h 795676"/>
                <a:gd name="connsiteX154" fmla="*/ 1005377 w 1471018"/>
                <a:gd name="connsiteY154" fmla="*/ 428391 h 795676"/>
                <a:gd name="connsiteX155" fmla="*/ 1016390 w 1471018"/>
                <a:gd name="connsiteY155" fmla="*/ 425733 h 795676"/>
                <a:gd name="connsiteX156" fmla="*/ 250806 w 1471018"/>
                <a:gd name="connsiteY156" fmla="*/ 416619 h 795676"/>
                <a:gd name="connsiteX157" fmla="*/ 264098 w 1471018"/>
                <a:gd name="connsiteY157" fmla="*/ 425353 h 795676"/>
                <a:gd name="connsiteX158" fmla="*/ 258022 w 1471018"/>
                <a:gd name="connsiteY158" fmla="*/ 449658 h 795676"/>
                <a:gd name="connsiteX159" fmla="*/ 233717 w 1471018"/>
                <a:gd name="connsiteY159" fmla="*/ 443582 h 795676"/>
                <a:gd name="connsiteX160" fmla="*/ 239793 w 1471018"/>
                <a:gd name="connsiteY160" fmla="*/ 419277 h 795676"/>
                <a:gd name="connsiteX161" fmla="*/ 250806 w 1471018"/>
                <a:gd name="connsiteY161" fmla="*/ 416619 h 795676"/>
                <a:gd name="connsiteX162" fmla="*/ 144467 w 1471018"/>
                <a:gd name="connsiteY162" fmla="*/ 416619 h 795676"/>
                <a:gd name="connsiteX163" fmla="*/ 157759 w 1471018"/>
                <a:gd name="connsiteY163" fmla="*/ 425353 h 795676"/>
                <a:gd name="connsiteX164" fmla="*/ 151683 w 1471018"/>
                <a:gd name="connsiteY164" fmla="*/ 449658 h 795676"/>
                <a:gd name="connsiteX165" fmla="*/ 127378 w 1471018"/>
                <a:gd name="connsiteY165" fmla="*/ 443582 h 795676"/>
                <a:gd name="connsiteX166" fmla="*/ 133454 w 1471018"/>
                <a:gd name="connsiteY166" fmla="*/ 419277 h 795676"/>
                <a:gd name="connsiteX167" fmla="*/ 144467 w 1471018"/>
                <a:gd name="connsiteY167" fmla="*/ 416619 h 795676"/>
                <a:gd name="connsiteX168" fmla="*/ 29033 w 1471018"/>
                <a:gd name="connsiteY168" fmla="*/ 416619 h 795676"/>
                <a:gd name="connsiteX169" fmla="*/ 42324 w 1471018"/>
                <a:gd name="connsiteY169" fmla="*/ 425353 h 795676"/>
                <a:gd name="connsiteX170" fmla="*/ 36248 w 1471018"/>
                <a:gd name="connsiteY170" fmla="*/ 449658 h 795676"/>
                <a:gd name="connsiteX171" fmla="*/ 11944 w 1471018"/>
                <a:gd name="connsiteY171" fmla="*/ 443582 h 795676"/>
                <a:gd name="connsiteX172" fmla="*/ 18020 w 1471018"/>
                <a:gd name="connsiteY172" fmla="*/ 419277 h 795676"/>
                <a:gd name="connsiteX173" fmla="*/ 29033 w 1471018"/>
                <a:gd name="connsiteY173" fmla="*/ 416619 h 795676"/>
                <a:gd name="connsiteX174" fmla="*/ 360172 w 1471018"/>
                <a:gd name="connsiteY174" fmla="*/ 410543 h 795676"/>
                <a:gd name="connsiteX175" fmla="*/ 373464 w 1471018"/>
                <a:gd name="connsiteY175" fmla="*/ 419277 h 795676"/>
                <a:gd name="connsiteX176" fmla="*/ 367388 w 1471018"/>
                <a:gd name="connsiteY176" fmla="*/ 443582 h 795676"/>
                <a:gd name="connsiteX177" fmla="*/ 343083 w 1471018"/>
                <a:gd name="connsiteY177" fmla="*/ 437506 h 795676"/>
                <a:gd name="connsiteX178" fmla="*/ 349159 w 1471018"/>
                <a:gd name="connsiteY178" fmla="*/ 413201 h 795676"/>
                <a:gd name="connsiteX179" fmla="*/ 360172 w 1471018"/>
                <a:gd name="connsiteY179" fmla="*/ 410543 h 795676"/>
                <a:gd name="connsiteX180" fmla="*/ 1110570 w 1471018"/>
                <a:gd name="connsiteY180" fmla="*/ 389276 h 795676"/>
                <a:gd name="connsiteX181" fmla="*/ 1123862 w 1471018"/>
                <a:gd name="connsiteY181" fmla="*/ 398010 h 795676"/>
                <a:gd name="connsiteX182" fmla="*/ 1117786 w 1471018"/>
                <a:gd name="connsiteY182" fmla="*/ 422315 h 795676"/>
                <a:gd name="connsiteX183" fmla="*/ 1093481 w 1471018"/>
                <a:gd name="connsiteY183" fmla="*/ 416239 h 795676"/>
                <a:gd name="connsiteX184" fmla="*/ 1099557 w 1471018"/>
                <a:gd name="connsiteY184" fmla="*/ 391934 h 795676"/>
                <a:gd name="connsiteX185" fmla="*/ 1110570 w 1471018"/>
                <a:gd name="connsiteY185" fmla="*/ 389276 h 795676"/>
                <a:gd name="connsiteX186" fmla="*/ 490806 w 1471018"/>
                <a:gd name="connsiteY186" fmla="*/ 383200 h 795676"/>
                <a:gd name="connsiteX187" fmla="*/ 504098 w 1471018"/>
                <a:gd name="connsiteY187" fmla="*/ 391934 h 795676"/>
                <a:gd name="connsiteX188" fmla="*/ 498022 w 1471018"/>
                <a:gd name="connsiteY188" fmla="*/ 416239 h 795676"/>
                <a:gd name="connsiteX189" fmla="*/ 473717 w 1471018"/>
                <a:gd name="connsiteY189" fmla="*/ 410163 h 795676"/>
                <a:gd name="connsiteX190" fmla="*/ 479793 w 1471018"/>
                <a:gd name="connsiteY190" fmla="*/ 385858 h 795676"/>
                <a:gd name="connsiteX191" fmla="*/ 490806 w 1471018"/>
                <a:gd name="connsiteY191" fmla="*/ 383200 h 795676"/>
                <a:gd name="connsiteX192" fmla="*/ 900944 w 1471018"/>
                <a:gd name="connsiteY192" fmla="*/ 380162 h 795676"/>
                <a:gd name="connsiteX193" fmla="*/ 914236 w 1471018"/>
                <a:gd name="connsiteY193" fmla="*/ 388896 h 795676"/>
                <a:gd name="connsiteX194" fmla="*/ 908160 w 1471018"/>
                <a:gd name="connsiteY194" fmla="*/ 413201 h 795676"/>
                <a:gd name="connsiteX195" fmla="*/ 883855 w 1471018"/>
                <a:gd name="connsiteY195" fmla="*/ 407125 h 795676"/>
                <a:gd name="connsiteX196" fmla="*/ 889931 w 1471018"/>
                <a:gd name="connsiteY196" fmla="*/ 382820 h 795676"/>
                <a:gd name="connsiteX197" fmla="*/ 900944 w 1471018"/>
                <a:gd name="connsiteY197" fmla="*/ 380162 h 795676"/>
                <a:gd name="connsiteX198" fmla="*/ 618404 w 1471018"/>
                <a:gd name="connsiteY198" fmla="*/ 361934 h 795676"/>
                <a:gd name="connsiteX199" fmla="*/ 631696 w 1471018"/>
                <a:gd name="connsiteY199" fmla="*/ 370668 h 795676"/>
                <a:gd name="connsiteX200" fmla="*/ 625620 w 1471018"/>
                <a:gd name="connsiteY200" fmla="*/ 394973 h 795676"/>
                <a:gd name="connsiteX201" fmla="*/ 601315 w 1471018"/>
                <a:gd name="connsiteY201" fmla="*/ 388897 h 795676"/>
                <a:gd name="connsiteX202" fmla="*/ 607391 w 1471018"/>
                <a:gd name="connsiteY202" fmla="*/ 364592 h 795676"/>
                <a:gd name="connsiteX203" fmla="*/ 618404 w 1471018"/>
                <a:gd name="connsiteY203" fmla="*/ 361934 h 795676"/>
                <a:gd name="connsiteX204" fmla="*/ 749041 w 1471018"/>
                <a:gd name="connsiteY204" fmla="*/ 355858 h 795676"/>
                <a:gd name="connsiteX205" fmla="*/ 762333 w 1471018"/>
                <a:gd name="connsiteY205" fmla="*/ 364592 h 795676"/>
                <a:gd name="connsiteX206" fmla="*/ 756257 w 1471018"/>
                <a:gd name="connsiteY206" fmla="*/ 388897 h 795676"/>
                <a:gd name="connsiteX207" fmla="*/ 731952 w 1471018"/>
                <a:gd name="connsiteY207" fmla="*/ 382821 h 795676"/>
                <a:gd name="connsiteX208" fmla="*/ 738028 w 1471018"/>
                <a:gd name="connsiteY208" fmla="*/ 358516 h 795676"/>
                <a:gd name="connsiteX209" fmla="*/ 749041 w 1471018"/>
                <a:gd name="connsiteY209" fmla="*/ 355858 h 795676"/>
                <a:gd name="connsiteX210" fmla="*/ 10801 w 1471018"/>
                <a:gd name="connsiteY210" fmla="*/ 334591 h 795676"/>
                <a:gd name="connsiteX211" fmla="*/ 24093 w 1471018"/>
                <a:gd name="connsiteY211" fmla="*/ 343325 h 795676"/>
                <a:gd name="connsiteX212" fmla="*/ 18017 w 1471018"/>
                <a:gd name="connsiteY212" fmla="*/ 367630 h 795676"/>
                <a:gd name="connsiteX213" fmla="*/ 5865 w 1471018"/>
                <a:gd name="connsiteY213" fmla="*/ 370288 h 795676"/>
                <a:gd name="connsiteX214" fmla="*/ 0 w 1471018"/>
                <a:gd name="connsiteY214" fmla="*/ 366073 h 795676"/>
                <a:gd name="connsiteX215" fmla="*/ 0 w 1471018"/>
                <a:gd name="connsiteY215" fmla="*/ 337198 h 795676"/>
                <a:gd name="connsiteX216" fmla="*/ 1213864 w 1471018"/>
                <a:gd name="connsiteY216" fmla="*/ 313325 h 795676"/>
                <a:gd name="connsiteX217" fmla="*/ 1227156 w 1471018"/>
                <a:gd name="connsiteY217" fmla="*/ 322059 h 795676"/>
                <a:gd name="connsiteX218" fmla="*/ 1221080 w 1471018"/>
                <a:gd name="connsiteY218" fmla="*/ 346364 h 795676"/>
                <a:gd name="connsiteX219" fmla="*/ 1196775 w 1471018"/>
                <a:gd name="connsiteY219" fmla="*/ 340288 h 795676"/>
                <a:gd name="connsiteX220" fmla="*/ 1202851 w 1471018"/>
                <a:gd name="connsiteY220" fmla="*/ 315983 h 795676"/>
                <a:gd name="connsiteX221" fmla="*/ 1213864 w 1471018"/>
                <a:gd name="connsiteY221" fmla="*/ 313325 h 795676"/>
                <a:gd name="connsiteX222" fmla="*/ 211313 w 1471018"/>
                <a:gd name="connsiteY222" fmla="*/ 313325 h 795676"/>
                <a:gd name="connsiteX223" fmla="*/ 224605 w 1471018"/>
                <a:gd name="connsiteY223" fmla="*/ 322059 h 795676"/>
                <a:gd name="connsiteX224" fmla="*/ 218529 w 1471018"/>
                <a:gd name="connsiteY224" fmla="*/ 346364 h 795676"/>
                <a:gd name="connsiteX225" fmla="*/ 194224 w 1471018"/>
                <a:gd name="connsiteY225" fmla="*/ 340288 h 795676"/>
                <a:gd name="connsiteX226" fmla="*/ 200300 w 1471018"/>
                <a:gd name="connsiteY226" fmla="*/ 315983 h 795676"/>
                <a:gd name="connsiteX227" fmla="*/ 211313 w 1471018"/>
                <a:gd name="connsiteY227" fmla="*/ 313325 h 795676"/>
                <a:gd name="connsiteX228" fmla="*/ 314600 w 1471018"/>
                <a:gd name="connsiteY228" fmla="*/ 301172 h 795676"/>
                <a:gd name="connsiteX229" fmla="*/ 327892 w 1471018"/>
                <a:gd name="connsiteY229" fmla="*/ 309906 h 795676"/>
                <a:gd name="connsiteX230" fmla="*/ 321816 w 1471018"/>
                <a:gd name="connsiteY230" fmla="*/ 334211 h 795676"/>
                <a:gd name="connsiteX231" fmla="*/ 297511 w 1471018"/>
                <a:gd name="connsiteY231" fmla="*/ 328135 h 795676"/>
                <a:gd name="connsiteX232" fmla="*/ 303587 w 1471018"/>
                <a:gd name="connsiteY232" fmla="*/ 303830 h 795676"/>
                <a:gd name="connsiteX233" fmla="*/ 314600 w 1471018"/>
                <a:gd name="connsiteY233" fmla="*/ 301172 h 795676"/>
                <a:gd name="connsiteX234" fmla="*/ 982972 w 1471018"/>
                <a:gd name="connsiteY234" fmla="*/ 298134 h 795676"/>
                <a:gd name="connsiteX235" fmla="*/ 996264 w 1471018"/>
                <a:gd name="connsiteY235" fmla="*/ 306868 h 795676"/>
                <a:gd name="connsiteX236" fmla="*/ 990188 w 1471018"/>
                <a:gd name="connsiteY236" fmla="*/ 331173 h 795676"/>
                <a:gd name="connsiteX237" fmla="*/ 965883 w 1471018"/>
                <a:gd name="connsiteY237" fmla="*/ 325097 h 795676"/>
                <a:gd name="connsiteX238" fmla="*/ 971959 w 1471018"/>
                <a:gd name="connsiteY238" fmla="*/ 300792 h 795676"/>
                <a:gd name="connsiteX239" fmla="*/ 982972 w 1471018"/>
                <a:gd name="connsiteY239" fmla="*/ 298134 h 795676"/>
                <a:gd name="connsiteX240" fmla="*/ 417898 w 1471018"/>
                <a:gd name="connsiteY240" fmla="*/ 298134 h 795676"/>
                <a:gd name="connsiteX241" fmla="*/ 431187 w 1471018"/>
                <a:gd name="connsiteY241" fmla="*/ 306868 h 795676"/>
                <a:gd name="connsiteX242" fmla="*/ 425112 w 1471018"/>
                <a:gd name="connsiteY242" fmla="*/ 331173 h 795676"/>
                <a:gd name="connsiteX243" fmla="*/ 400806 w 1471018"/>
                <a:gd name="connsiteY243" fmla="*/ 325097 h 795676"/>
                <a:gd name="connsiteX244" fmla="*/ 406884 w 1471018"/>
                <a:gd name="connsiteY244" fmla="*/ 300792 h 795676"/>
                <a:gd name="connsiteX245" fmla="*/ 417898 w 1471018"/>
                <a:gd name="connsiteY245" fmla="*/ 298134 h 795676"/>
                <a:gd name="connsiteX246" fmla="*/ 858411 w 1471018"/>
                <a:gd name="connsiteY246" fmla="*/ 295096 h 795676"/>
                <a:gd name="connsiteX247" fmla="*/ 871703 w 1471018"/>
                <a:gd name="connsiteY247" fmla="*/ 303830 h 795676"/>
                <a:gd name="connsiteX248" fmla="*/ 865627 w 1471018"/>
                <a:gd name="connsiteY248" fmla="*/ 328135 h 795676"/>
                <a:gd name="connsiteX249" fmla="*/ 841322 w 1471018"/>
                <a:gd name="connsiteY249" fmla="*/ 322059 h 795676"/>
                <a:gd name="connsiteX250" fmla="*/ 847398 w 1471018"/>
                <a:gd name="connsiteY250" fmla="*/ 297754 h 795676"/>
                <a:gd name="connsiteX251" fmla="*/ 858411 w 1471018"/>
                <a:gd name="connsiteY251" fmla="*/ 295096 h 795676"/>
                <a:gd name="connsiteX252" fmla="*/ 1095380 w 1471018"/>
                <a:gd name="connsiteY252" fmla="*/ 292058 h 795676"/>
                <a:gd name="connsiteX253" fmla="*/ 1108672 w 1471018"/>
                <a:gd name="connsiteY253" fmla="*/ 300792 h 795676"/>
                <a:gd name="connsiteX254" fmla="*/ 1102596 w 1471018"/>
                <a:gd name="connsiteY254" fmla="*/ 325097 h 795676"/>
                <a:gd name="connsiteX255" fmla="*/ 1078291 w 1471018"/>
                <a:gd name="connsiteY255" fmla="*/ 319021 h 795676"/>
                <a:gd name="connsiteX256" fmla="*/ 1084367 w 1471018"/>
                <a:gd name="connsiteY256" fmla="*/ 294716 h 795676"/>
                <a:gd name="connsiteX257" fmla="*/ 1095380 w 1471018"/>
                <a:gd name="connsiteY257" fmla="*/ 292058 h 795676"/>
                <a:gd name="connsiteX258" fmla="*/ 108024 w 1471018"/>
                <a:gd name="connsiteY258" fmla="*/ 289020 h 795676"/>
                <a:gd name="connsiteX259" fmla="*/ 121316 w 1471018"/>
                <a:gd name="connsiteY259" fmla="*/ 297754 h 795676"/>
                <a:gd name="connsiteX260" fmla="*/ 115240 w 1471018"/>
                <a:gd name="connsiteY260" fmla="*/ 322059 h 795676"/>
                <a:gd name="connsiteX261" fmla="*/ 90935 w 1471018"/>
                <a:gd name="connsiteY261" fmla="*/ 315983 h 795676"/>
                <a:gd name="connsiteX262" fmla="*/ 97011 w 1471018"/>
                <a:gd name="connsiteY262" fmla="*/ 291678 h 795676"/>
                <a:gd name="connsiteX263" fmla="*/ 108024 w 1471018"/>
                <a:gd name="connsiteY263" fmla="*/ 289020 h 795676"/>
                <a:gd name="connsiteX264" fmla="*/ 533338 w 1471018"/>
                <a:gd name="connsiteY264" fmla="*/ 270792 h 795676"/>
                <a:gd name="connsiteX265" fmla="*/ 546630 w 1471018"/>
                <a:gd name="connsiteY265" fmla="*/ 279526 h 795676"/>
                <a:gd name="connsiteX266" fmla="*/ 540554 w 1471018"/>
                <a:gd name="connsiteY266" fmla="*/ 303831 h 795676"/>
                <a:gd name="connsiteX267" fmla="*/ 516251 w 1471018"/>
                <a:gd name="connsiteY267" fmla="*/ 297755 h 795676"/>
                <a:gd name="connsiteX268" fmla="*/ 522328 w 1471018"/>
                <a:gd name="connsiteY268" fmla="*/ 273450 h 795676"/>
                <a:gd name="connsiteX269" fmla="*/ 533338 w 1471018"/>
                <a:gd name="connsiteY269" fmla="*/ 270792 h 795676"/>
                <a:gd name="connsiteX270" fmla="*/ 633594 w 1471018"/>
                <a:gd name="connsiteY270" fmla="*/ 261678 h 795676"/>
                <a:gd name="connsiteX271" fmla="*/ 646886 w 1471018"/>
                <a:gd name="connsiteY271" fmla="*/ 270412 h 795676"/>
                <a:gd name="connsiteX272" fmla="*/ 640810 w 1471018"/>
                <a:gd name="connsiteY272" fmla="*/ 294717 h 795676"/>
                <a:gd name="connsiteX273" fmla="*/ 616505 w 1471018"/>
                <a:gd name="connsiteY273" fmla="*/ 288641 h 795676"/>
                <a:gd name="connsiteX274" fmla="*/ 622581 w 1471018"/>
                <a:gd name="connsiteY274" fmla="*/ 264336 h 795676"/>
                <a:gd name="connsiteX275" fmla="*/ 633594 w 1471018"/>
                <a:gd name="connsiteY275" fmla="*/ 261678 h 795676"/>
                <a:gd name="connsiteX276" fmla="*/ 746003 w 1471018"/>
                <a:gd name="connsiteY276" fmla="*/ 258640 h 795676"/>
                <a:gd name="connsiteX277" fmla="*/ 759295 w 1471018"/>
                <a:gd name="connsiteY277" fmla="*/ 267374 h 795676"/>
                <a:gd name="connsiteX278" fmla="*/ 753219 w 1471018"/>
                <a:gd name="connsiteY278" fmla="*/ 291679 h 795676"/>
                <a:gd name="connsiteX279" fmla="*/ 728914 w 1471018"/>
                <a:gd name="connsiteY279" fmla="*/ 285603 h 795676"/>
                <a:gd name="connsiteX280" fmla="*/ 734990 w 1471018"/>
                <a:gd name="connsiteY280" fmla="*/ 261298 h 795676"/>
                <a:gd name="connsiteX281" fmla="*/ 746003 w 1471018"/>
                <a:gd name="connsiteY281" fmla="*/ 258640 h 795676"/>
                <a:gd name="connsiteX282" fmla="*/ 1301968 w 1471018"/>
                <a:gd name="connsiteY282" fmla="*/ 225221 h 795676"/>
                <a:gd name="connsiteX283" fmla="*/ 1315260 w 1471018"/>
                <a:gd name="connsiteY283" fmla="*/ 233955 h 795676"/>
                <a:gd name="connsiteX284" fmla="*/ 1309184 w 1471018"/>
                <a:gd name="connsiteY284" fmla="*/ 258260 h 795676"/>
                <a:gd name="connsiteX285" fmla="*/ 1284879 w 1471018"/>
                <a:gd name="connsiteY285" fmla="*/ 252184 h 795676"/>
                <a:gd name="connsiteX286" fmla="*/ 1290955 w 1471018"/>
                <a:gd name="connsiteY286" fmla="*/ 227879 h 795676"/>
                <a:gd name="connsiteX287" fmla="*/ 1301968 w 1471018"/>
                <a:gd name="connsiteY287" fmla="*/ 225221 h 795676"/>
                <a:gd name="connsiteX288" fmla="*/ 7756 w 1471018"/>
                <a:gd name="connsiteY288" fmla="*/ 225221 h 795676"/>
                <a:gd name="connsiteX289" fmla="*/ 21048 w 1471018"/>
                <a:gd name="connsiteY289" fmla="*/ 233955 h 795676"/>
                <a:gd name="connsiteX290" fmla="*/ 14972 w 1471018"/>
                <a:gd name="connsiteY290" fmla="*/ 258260 h 795676"/>
                <a:gd name="connsiteX291" fmla="*/ 2819 w 1471018"/>
                <a:gd name="connsiteY291" fmla="*/ 260918 h 795676"/>
                <a:gd name="connsiteX292" fmla="*/ 0 w 1471018"/>
                <a:gd name="connsiteY292" fmla="*/ 258892 h 795676"/>
                <a:gd name="connsiteX293" fmla="*/ 0 w 1471018"/>
                <a:gd name="connsiteY293" fmla="*/ 227093 h 795676"/>
                <a:gd name="connsiteX294" fmla="*/ 180938 w 1471018"/>
                <a:gd name="connsiteY294" fmla="*/ 210031 h 795676"/>
                <a:gd name="connsiteX295" fmla="*/ 194229 w 1471018"/>
                <a:gd name="connsiteY295" fmla="*/ 218765 h 795676"/>
                <a:gd name="connsiteX296" fmla="*/ 188153 w 1471018"/>
                <a:gd name="connsiteY296" fmla="*/ 243070 h 795676"/>
                <a:gd name="connsiteX297" fmla="*/ 163849 w 1471018"/>
                <a:gd name="connsiteY297" fmla="*/ 236994 h 795676"/>
                <a:gd name="connsiteX298" fmla="*/ 169925 w 1471018"/>
                <a:gd name="connsiteY298" fmla="*/ 212689 h 795676"/>
                <a:gd name="connsiteX299" fmla="*/ 180938 w 1471018"/>
                <a:gd name="connsiteY299" fmla="*/ 210031 h 795676"/>
                <a:gd name="connsiteX300" fmla="*/ 1183484 w 1471018"/>
                <a:gd name="connsiteY300" fmla="*/ 203954 h 795676"/>
                <a:gd name="connsiteX301" fmla="*/ 1196776 w 1471018"/>
                <a:gd name="connsiteY301" fmla="*/ 212688 h 795676"/>
                <a:gd name="connsiteX302" fmla="*/ 1190700 w 1471018"/>
                <a:gd name="connsiteY302" fmla="*/ 236993 h 795676"/>
                <a:gd name="connsiteX303" fmla="*/ 1166395 w 1471018"/>
                <a:gd name="connsiteY303" fmla="*/ 230917 h 795676"/>
                <a:gd name="connsiteX304" fmla="*/ 1172471 w 1471018"/>
                <a:gd name="connsiteY304" fmla="*/ 206612 h 795676"/>
                <a:gd name="connsiteX305" fmla="*/ 1183484 w 1471018"/>
                <a:gd name="connsiteY305" fmla="*/ 203954 h 795676"/>
                <a:gd name="connsiteX306" fmla="*/ 946515 w 1471018"/>
                <a:gd name="connsiteY306" fmla="*/ 197878 h 795676"/>
                <a:gd name="connsiteX307" fmla="*/ 959807 w 1471018"/>
                <a:gd name="connsiteY307" fmla="*/ 206612 h 795676"/>
                <a:gd name="connsiteX308" fmla="*/ 953731 w 1471018"/>
                <a:gd name="connsiteY308" fmla="*/ 230917 h 795676"/>
                <a:gd name="connsiteX309" fmla="*/ 929426 w 1471018"/>
                <a:gd name="connsiteY309" fmla="*/ 224841 h 795676"/>
                <a:gd name="connsiteX310" fmla="*/ 935502 w 1471018"/>
                <a:gd name="connsiteY310" fmla="*/ 200536 h 795676"/>
                <a:gd name="connsiteX311" fmla="*/ 946515 w 1471018"/>
                <a:gd name="connsiteY311" fmla="*/ 197878 h 795676"/>
                <a:gd name="connsiteX312" fmla="*/ 466501 w 1471018"/>
                <a:gd name="connsiteY312" fmla="*/ 197878 h 795676"/>
                <a:gd name="connsiteX313" fmla="*/ 479793 w 1471018"/>
                <a:gd name="connsiteY313" fmla="*/ 206612 h 795676"/>
                <a:gd name="connsiteX314" fmla="*/ 473717 w 1471018"/>
                <a:gd name="connsiteY314" fmla="*/ 230917 h 795676"/>
                <a:gd name="connsiteX315" fmla="*/ 449412 w 1471018"/>
                <a:gd name="connsiteY315" fmla="*/ 224841 h 795676"/>
                <a:gd name="connsiteX316" fmla="*/ 455486 w 1471018"/>
                <a:gd name="connsiteY316" fmla="*/ 200536 h 795676"/>
                <a:gd name="connsiteX317" fmla="*/ 466501 w 1471018"/>
                <a:gd name="connsiteY317" fmla="*/ 197878 h 795676"/>
                <a:gd name="connsiteX318" fmla="*/ 323717 w 1471018"/>
                <a:gd name="connsiteY318" fmla="*/ 197878 h 795676"/>
                <a:gd name="connsiteX319" fmla="*/ 337009 w 1471018"/>
                <a:gd name="connsiteY319" fmla="*/ 206612 h 795676"/>
                <a:gd name="connsiteX320" fmla="*/ 330933 w 1471018"/>
                <a:gd name="connsiteY320" fmla="*/ 230917 h 795676"/>
                <a:gd name="connsiteX321" fmla="*/ 306628 w 1471018"/>
                <a:gd name="connsiteY321" fmla="*/ 224841 h 795676"/>
                <a:gd name="connsiteX322" fmla="*/ 312704 w 1471018"/>
                <a:gd name="connsiteY322" fmla="*/ 200536 h 795676"/>
                <a:gd name="connsiteX323" fmla="*/ 323717 w 1471018"/>
                <a:gd name="connsiteY323" fmla="*/ 197878 h 795676"/>
                <a:gd name="connsiteX324" fmla="*/ 1074113 w 1471018"/>
                <a:gd name="connsiteY324" fmla="*/ 188764 h 795676"/>
                <a:gd name="connsiteX325" fmla="*/ 1087405 w 1471018"/>
                <a:gd name="connsiteY325" fmla="*/ 197498 h 795676"/>
                <a:gd name="connsiteX326" fmla="*/ 1081329 w 1471018"/>
                <a:gd name="connsiteY326" fmla="*/ 221803 h 795676"/>
                <a:gd name="connsiteX327" fmla="*/ 1057024 w 1471018"/>
                <a:gd name="connsiteY327" fmla="*/ 215727 h 795676"/>
                <a:gd name="connsiteX328" fmla="*/ 1063100 w 1471018"/>
                <a:gd name="connsiteY328" fmla="*/ 191422 h 795676"/>
                <a:gd name="connsiteX329" fmla="*/ 1074113 w 1471018"/>
                <a:gd name="connsiteY329" fmla="*/ 188764 h 795676"/>
                <a:gd name="connsiteX330" fmla="*/ 846259 w 1471018"/>
                <a:gd name="connsiteY330" fmla="*/ 188764 h 795676"/>
                <a:gd name="connsiteX331" fmla="*/ 859551 w 1471018"/>
                <a:gd name="connsiteY331" fmla="*/ 197498 h 795676"/>
                <a:gd name="connsiteX332" fmla="*/ 853475 w 1471018"/>
                <a:gd name="connsiteY332" fmla="*/ 221803 h 795676"/>
                <a:gd name="connsiteX333" fmla="*/ 829170 w 1471018"/>
                <a:gd name="connsiteY333" fmla="*/ 215727 h 795676"/>
                <a:gd name="connsiteX334" fmla="*/ 835246 w 1471018"/>
                <a:gd name="connsiteY334" fmla="*/ 191422 h 795676"/>
                <a:gd name="connsiteX335" fmla="*/ 846259 w 1471018"/>
                <a:gd name="connsiteY335" fmla="*/ 188764 h 795676"/>
                <a:gd name="connsiteX336" fmla="*/ 694356 w 1471018"/>
                <a:gd name="connsiteY336" fmla="*/ 164460 h 795676"/>
                <a:gd name="connsiteX337" fmla="*/ 707648 w 1471018"/>
                <a:gd name="connsiteY337" fmla="*/ 173194 h 795676"/>
                <a:gd name="connsiteX338" fmla="*/ 701572 w 1471018"/>
                <a:gd name="connsiteY338" fmla="*/ 197499 h 795676"/>
                <a:gd name="connsiteX339" fmla="*/ 677267 w 1471018"/>
                <a:gd name="connsiteY339" fmla="*/ 191423 h 795676"/>
                <a:gd name="connsiteX340" fmla="*/ 683343 w 1471018"/>
                <a:gd name="connsiteY340" fmla="*/ 167118 h 795676"/>
                <a:gd name="connsiteX341" fmla="*/ 694356 w 1471018"/>
                <a:gd name="connsiteY341" fmla="*/ 164460 h 795676"/>
                <a:gd name="connsiteX342" fmla="*/ 77635 w 1471018"/>
                <a:gd name="connsiteY342" fmla="*/ 152307 h 795676"/>
                <a:gd name="connsiteX343" fmla="*/ 90926 w 1471018"/>
                <a:gd name="connsiteY343" fmla="*/ 161041 h 795676"/>
                <a:gd name="connsiteX344" fmla="*/ 84851 w 1471018"/>
                <a:gd name="connsiteY344" fmla="*/ 185346 h 795676"/>
                <a:gd name="connsiteX345" fmla="*/ 60546 w 1471018"/>
                <a:gd name="connsiteY345" fmla="*/ 179270 h 795676"/>
                <a:gd name="connsiteX346" fmla="*/ 66622 w 1471018"/>
                <a:gd name="connsiteY346" fmla="*/ 154965 h 795676"/>
                <a:gd name="connsiteX347" fmla="*/ 77635 w 1471018"/>
                <a:gd name="connsiteY347" fmla="*/ 152307 h 795676"/>
                <a:gd name="connsiteX348" fmla="*/ 1377919 w 1471018"/>
                <a:gd name="connsiteY348" fmla="*/ 146231 h 795676"/>
                <a:gd name="connsiteX349" fmla="*/ 1391211 w 1471018"/>
                <a:gd name="connsiteY349" fmla="*/ 154965 h 795676"/>
                <a:gd name="connsiteX350" fmla="*/ 1385135 w 1471018"/>
                <a:gd name="connsiteY350" fmla="*/ 179270 h 795676"/>
                <a:gd name="connsiteX351" fmla="*/ 1360830 w 1471018"/>
                <a:gd name="connsiteY351" fmla="*/ 173194 h 795676"/>
                <a:gd name="connsiteX352" fmla="*/ 1366906 w 1471018"/>
                <a:gd name="connsiteY352" fmla="*/ 148889 h 795676"/>
                <a:gd name="connsiteX353" fmla="*/ 1377919 w 1471018"/>
                <a:gd name="connsiteY353" fmla="*/ 146231 h 795676"/>
                <a:gd name="connsiteX354" fmla="*/ 588024 w 1471018"/>
                <a:gd name="connsiteY354" fmla="*/ 143193 h 795676"/>
                <a:gd name="connsiteX355" fmla="*/ 601316 w 1471018"/>
                <a:gd name="connsiteY355" fmla="*/ 151927 h 795676"/>
                <a:gd name="connsiteX356" fmla="*/ 595240 w 1471018"/>
                <a:gd name="connsiteY356" fmla="*/ 176232 h 795676"/>
                <a:gd name="connsiteX357" fmla="*/ 570935 w 1471018"/>
                <a:gd name="connsiteY357" fmla="*/ 170156 h 795676"/>
                <a:gd name="connsiteX358" fmla="*/ 577011 w 1471018"/>
                <a:gd name="connsiteY358" fmla="*/ 145851 h 795676"/>
                <a:gd name="connsiteX359" fmla="*/ 588024 w 1471018"/>
                <a:gd name="connsiteY359" fmla="*/ 143193 h 795676"/>
                <a:gd name="connsiteX360" fmla="*/ 241687 w 1471018"/>
                <a:gd name="connsiteY360" fmla="*/ 128003 h 795676"/>
                <a:gd name="connsiteX361" fmla="*/ 254979 w 1471018"/>
                <a:gd name="connsiteY361" fmla="*/ 136737 h 795676"/>
                <a:gd name="connsiteX362" fmla="*/ 248903 w 1471018"/>
                <a:gd name="connsiteY362" fmla="*/ 161042 h 795676"/>
                <a:gd name="connsiteX363" fmla="*/ 224598 w 1471018"/>
                <a:gd name="connsiteY363" fmla="*/ 154966 h 795676"/>
                <a:gd name="connsiteX364" fmla="*/ 230674 w 1471018"/>
                <a:gd name="connsiteY364" fmla="*/ 130661 h 795676"/>
                <a:gd name="connsiteX365" fmla="*/ 241687 w 1471018"/>
                <a:gd name="connsiteY365" fmla="*/ 128003 h 795676"/>
                <a:gd name="connsiteX366" fmla="*/ 1259435 w 1471018"/>
                <a:gd name="connsiteY366" fmla="*/ 124965 h 795676"/>
                <a:gd name="connsiteX367" fmla="*/ 1272727 w 1471018"/>
                <a:gd name="connsiteY367" fmla="*/ 133699 h 795676"/>
                <a:gd name="connsiteX368" fmla="*/ 1266651 w 1471018"/>
                <a:gd name="connsiteY368" fmla="*/ 158004 h 795676"/>
                <a:gd name="connsiteX369" fmla="*/ 1242346 w 1471018"/>
                <a:gd name="connsiteY369" fmla="*/ 151928 h 795676"/>
                <a:gd name="connsiteX370" fmla="*/ 1248422 w 1471018"/>
                <a:gd name="connsiteY370" fmla="*/ 127623 h 795676"/>
                <a:gd name="connsiteX371" fmla="*/ 1259435 w 1471018"/>
                <a:gd name="connsiteY371" fmla="*/ 124965 h 795676"/>
                <a:gd name="connsiteX372" fmla="*/ 399672 w 1471018"/>
                <a:gd name="connsiteY372" fmla="*/ 118889 h 795676"/>
                <a:gd name="connsiteX373" fmla="*/ 412966 w 1471018"/>
                <a:gd name="connsiteY373" fmla="*/ 127623 h 795676"/>
                <a:gd name="connsiteX374" fmla="*/ 406890 w 1471018"/>
                <a:gd name="connsiteY374" fmla="*/ 151928 h 795676"/>
                <a:gd name="connsiteX375" fmla="*/ 382584 w 1471018"/>
                <a:gd name="connsiteY375" fmla="*/ 145852 h 795676"/>
                <a:gd name="connsiteX376" fmla="*/ 388658 w 1471018"/>
                <a:gd name="connsiteY376" fmla="*/ 121547 h 795676"/>
                <a:gd name="connsiteX377" fmla="*/ 399672 w 1471018"/>
                <a:gd name="connsiteY377" fmla="*/ 118889 h 795676"/>
                <a:gd name="connsiteX378" fmla="*/ 1004238 w 1471018"/>
                <a:gd name="connsiteY378" fmla="*/ 112813 h 795676"/>
                <a:gd name="connsiteX379" fmla="*/ 1017530 w 1471018"/>
                <a:gd name="connsiteY379" fmla="*/ 121547 h 795676"/>
                <a:gd name="connsiteX380" fmla="*/ 1011454 w 1471018"/>
                <a:gd name="connsiteY380" fmla="*/ 145852 h 795676"/>
                <a:gd name="connsiteX381" fmla="*/ 987149 w 1471018"/>
                <a:gd name="connsiteY381" fmla="*/ 139776 h 795676"/>
                <a:gd name="connsiteX382" fmla="*/ 993225 w 1471018"/>
                <a:gd name="connsiteY382" fmla="*/ 115471 h 795676"/>
                <a:gd name="connsiteX383" fmla="*/ 1004238 w 1471018"/>
                <a:gd name="connsiteY383" fmla="*/ 112813 h 795676"/>
                <a:gd name="connsiteX384" fmla="*/ 800688 w 1471018"/>
                <a:gd name="connsiteY384" fmla="*/ 97622 h 795676"/>
                <a:gd name="connsiteX385" fmla="*/ 813980 w 1471018"/>
                <a:gd name="connsiteY385" fmla="*/ 106356 h 795676"/>
                <a:gd name="connsiteX386" fmla="*/ 807904 w 1471018"/>
                <a:gd name="connsiteY386" fmla="*/ 130661 h 795676"/>
                <a:gd name="connsiteX387" fmla="*/ 783599 w 1471018"/>
                <a:gd name="connsiteY387" fmla="*/ 124585 h 795676"/>
                <a:gd name="connsiteX388" fmla="*/ 789675 w 1471018"/>
                <a:gd name="connsiteY388" fmla="*/ 100280 h 795676"/>
                <a:gd name="connsiteX389" fmla="*/ 800688 w 1471018"/>
                <a:gd name="connsiteY389" fmla="*/ 97622 h 795676"/>
                <a:gd name="connsiteX390" fmla="*/ 1128799 w 1471018"/>
                <a:gd name="connsiteY390" fmla="*/ 85470 h 795676"/>
                <a:gd name="connsiteX391" fmla="*/ 1142090 w 1471018"/>
                <a:gd name="connsiteY391" fmla="*/ 94204 h 795676"/>
                <a:gd name="connsiteX392" fmla="*/ 1136014 w 1471018"/>
                <a:gd name="connsiteY392" fmla="*/ 118509 h 795676"/>
                <a:gd name="connsiteX393" fmla="*/ 1111709 w 1471018"/>
                <a:gd name="connsiteY393" fmla="*/ 112433 h 795676"/>
                <a:gd name="connsiteX394" fmla="*/ 1117785 w 1471018"/>
                <a:gd name="connsiteY394" fmla="*/ 88128 h 795676"/>
                <a:gd name="connsiteX395" fmla="*/ 1128799 w 1471018"/>
                <a:gd name="connsiteY395" fmla="*/ 85470 h 795676"/>
                <a:gd name="connsiteX396" fmla="*/ 515112 w 1471018"/>
                <a:gd name="connsiteY396" fmla="*/ 85470 h 795676"/>
                <a:gd name="connsiteX397" fmla="*/ 528402 w 1471018"/>
                <a:gd name="connsiteY397" fmla="*/ 94204 h 795676"/>
                <a:gd name="connsiteX398" fmla="*/ 522328 w 1471018"/>
                <a:gd name="connsiteY398" fmla="*/ 118509 h 795676"/>
                <a:gd name="connsiteX399" fmla="*/ 498023 w 1471018"/>
                <a:gd name="connsiteY399" fmla="*/ 112433 h 795676"/>
                <a:gd name="connsiteX400" fmla="*/ 504099 w 1471018"/>
                <a:gd name="connsiteY400" fmla="*/ 88128 h 795676"/>
                <a:gd name="connsiteX401" fmla="*/ 515112 w 1471018"/>
                <a:gd name="connsiteY401" fmla="*/ 85470 h 795676"/>
                <a:gd name="connsiteX402" fmla="*/ 682203 w 1471018"/>
                <a:gd name="connsiteY402" fmla="*/ 73318 h 795676"/>
                <a:gd name="connsiteX403" fmla="*/ 695495 w 1471018"/>
                <a:gd name="connsiteY403" fmla="*/ 82052 h 795676"/>
                <a:gd name="connsiteX404" fmla="*/ 689419 w 1471018"/>
                <a:gd name="connsiteY404" fmla="*/ 106357 h 795676"/>
                <a:gd name="connsiteX405" fmla="*/ 665114 w 1471018"/>
                <a:gd name="connsiteY405" fmla="*/ 100281 h 795676"/>
                <a:gd name="connsiteX406" fmla="*/ 671190 w 1471018"/>
                <a:gd name="connsiteY406" fmla="*/ 75976 h 795676"/>
                <a:gd name="connsiteX407" fmla="*/ 682203 w 1471018"/>
                <a:gd name="connsiteY407" fmla="*/ 73318 h 795676"/>
                <a:gd name="connsiteX408" fmla="*/ 159669 w 1471018"/>
                <a:gd name="connsiteY408" fmla="*/ 67242 h 795676"/>
                <a:gd name="connsiteX409" fmla="*/ 172960 w 1471018"/>
                <a:gd name="connsiteY409" fmla="*/ 75976 h 795676"/>
                <a:gd name="connsiteX410" fmla="*/ 166884 w 1471018"/>
                <a:gd name="connsiteY410" fmla="*/ 100281 h 795676"/>
                <a:gd name="connsiteX411" fmla="*/ 142579 w 1471018"/>
                <a:gd name="connsiteY411" fmla="*/ 94205 h 795676"/>
                <a:gd name="connsiteX412" fmla="*/ 148655 w 1471018"/>
                <a:gd name="connsiteY412" fmla="*/ 69900 h 795676"/>
                <a:gd name="connsiteX413" fmla="*/ 159669 w 1471018"/>
                <a:gd name="connsiteY413" fmla="*/ 67242 h 795676"/>
                <a:gd name="connsiteX414" fmla="*/ 1453871 w 1471018"/>
                <a:gd name="connsiteY414" fmla="*/ 58127 h 795676"/>
                <a:gd name="connsiteX415" fmla="*/ 1467163 w 1471018"/>
                <a:gd name="connsiteY415" fmla="*/ 66861 h 795676"/>
                <a:gd name="connsiteX416" fmla="*/ 1461087 w 1471018"/>
                <a:gd name="connsiteY416" fmla="*/ 91166 h 795676"/>
                <a:gd name="connsiteX417" fmla="*/ 1436782 w 1471018"/>
                <a:gd name="connsiteY417" fmla="*/ 85090 h 795676"/>
                <a:gd name="connsiteX418" fmla="*/ 1442858 w 1471018"/>
                <a:gd name="connsiteY418" fmla="*/ 60785 h 795676"/>
                <a:gd name="connsiteX419" fmla="*/ 1453871 w 1471018"/>
                <a:gd name="connsiteY419" fmla="*/ 58127 h 795676"/>
                <a:gd name="connsiteX420" fmla="*/ 47254 w 1471018"/>
                <a:gd name="connsiteY420" fmla="*/ 58127 h 795676"/>
                <a:gd name="connsiteX421" fmla="*/ 60546 w 1471018"/>
                <a:gd name="connsiteY421" fmla="*/ 66861 h 795676"/>
                <a:gd name="connsiteX422" fmla="*/ 54470 w 1471018"/>
                <a:gd name="connsiteY422" fmla="*/ 91166 h 795676"/>
                <a:gd name="connsiteX423" fmla="*/ 30165 w 1471018"/>
                <a:gd name="connsiteY423" fmla="*/ 85090 h 795676"/>
                <a:gd name="connsiteX424" fmla="*/ 36241 w 1471018"/>
                <a:gd name="connsiteY424" fmla="*/ 60785 h 795676"/>
                <a:gd name="connsiteX425" fmla="*/ 47254 w 1471018"/>
                <a:gd name="connsiteY425" fmla="*/ 58127 h 795676"/>
                <a:gd name="connsiteX426" fmla="*/ 314611 w 1471018"/>
                <a:gd name="connsiteY426" fmla="*/ 55089 h 795676"/>
                <a:gd name="connsiteX427" fmla="*/ 327903 w 1471018"/>
                <a:gd name="connsiteY427" fmla="*/ 63823 h 795676"/>
                <a:gd name="connsiteX428" fmla="*/ 321827 w 1471018"/>
                <a:gd name="connsiteY428" fmla="*/ 88128 h 795676"/>
                <a:gd name="connsiteX429" fmla="*/ 297522 w 1471018"/>
                <a:gd name="connsiteY429" fmla="*/ 82052 h 795676"/>
                <a:gd name="connsiteX430" fmla="*/ 303598 w 1471018"/>
                <a:gd name="connsiteY430" fmla="*/ 57747 h 795676"/>
                <a:gd name="connsiteX431" fmla="*/ 314611 w 1471018"/>
                <a:gd name="connsiteY431" fmla="*/ 55089 h 795676"/>
                <a:gd name="connsiteX432" fmla="*/ 885754 w 1471018"/>
                <a:gd name="connsiteY432" fmla="*/ 52051 h 795676"/>
                <a:gd name="connsiteX433" fmla="*/ 899046 w 1471018"/>
                <a:gd name="connsiteY433" fmla="*/ 60785 h 795676"/>
                <a:gd name="connsiteX434" fmla="*/ 892970 w 1471018"/>
                <a:gd name="connsiteY434" fmla="*/ 85090 h 795676"/>
                <a:gd name="connsiteX435" fmla="*/ 868665 w 1471018"/>
                <a:gd name="connsiteY435" fmla="*/ 79014 h 795676"/>
                <a:gd name="connsiteX436" fmla="*/ 874741 w 1471018"/>
                <a:gd name="connsiteY436" fmla="*/ 54709 h 795676"/>
                <a:gd name="connsiteX437" fmla="*/ 885754 w 1471018"/>
                <a:gd name="connsiteY437" fmla="*/ 52051 h 795676"/>
                <a:gd name="connsiteX438" fmla="*/ 1341464 w 1471018"/>
                <a:gd name="connsiteY438" fmla="*/ 39899 h 795676"/>
                <a:gd name="connsiteX439" fmla="*/ 1354755 w 1471018"/>
                <a:gd name="connsiteY439" fmla="*/ 48633 h 795676"/>
                <a:gd name="connsiteX440" fmla="*/ 1348679 w 1471018"/>
                <a:gd name="connsiteY440" fmla="*/ 72938 h 795676"/>
                <a:gd name="connsiteX441" fmla="*/ 1324374 w 1471018"/>
                <a:gd name="connsiteY441" fmla="*/ 66862 h 795676"/>
                <a:gd name="connsiteX442" fmla="*/ 1330450 w 1471018"/>
                <a:gd name="connsiteY442" fmla="*/ 42557 h 795676"/>
                <a:gd name="connsiteX443" fmla="*/ 1341464 w 1471018"/>
                <a:gd name="connsiteY443" fmla="*/ 39899 h 795676"/>
                <a:gd name="connsiteX444" fmla="*/ 1204751 w 1471018"/>
                <a:gd name="connsiteY444" fmla="*/ 27747 h 795676"/>
                <a:gd name="connsiteX445" fmla="*/ 1218042 w 1471018"/>
                <a:gd name="connsiteY445" fmla="*/ 36481 h 795676"/>
                <a:gd name="connsiteX446" fmla="*/ 1211966 w 1471018"/>
                <a:gd name="connsiteY446" fmla="*/ 60786 h 795676"/>
                <a:gd name="connsiteX447" fmla="*/ 1187661 w 1471018"/>
                <a:gd name="connsiteY447" fmla="*/ 54710 h 795676"/>
                <a:gd name="connsiteX448" fmla="*/ 1193737 w 1471018"/>
                <a:gd name="connsiteY448" fmla="*/ 30405 h 795676"/>
                <a:gd name="connsiteX449" fmla="*/ 1204751 w 1471018"/>
                <a:gd name="connsiteY449" fmla="*/ 27747 h 795676"/>
                <a:gd name="connsiteX450" fmla="*/ 979933 w 1471018"/>
                <a:gd name="connsiteY450" fmla="*/ 21671 h 795676"/>
                <a:gd name="connsiteX451" fmla="*/ 993225 w 1471018"/>
                <a:gd name="connsiteY451" fmla="*/ 30405 h 795676"/>
                <a:gd name="connsiteX452" fmla="*/ 987149 w 1471018"/>
                <a:gd name="connsiteY452" fmla="*/ 54710 h 795676"/>
                <a:gd name="connsiteX453" fmla="*/ 962844 w 1471018"/>
                <a:gd name="connsiteY453" fmla="*/ 48634 h 795676"/>
                <a:gd name="connsiteX454" fmla="*/ 968920 w 1471018"/>
                <a:gd name="connsiteY454" fmla="*/ 24329 h 795676"/>
                <a:gd name="connsiteX455" fmla="*/ 979933 w 1471018"/>
                <a:gd name="connsiteY455" fmla="*/ 21671 h 795676"/>
                <a:gd name="connsiteX456" fmla="*/ 451312 w 1471018"/>
                <a:gd name="connsiteY456" fmla="*/ 8759 h 795676"/>
                <a:gd name="connsiteX457" fmla="*/ 464603 w 1471018"/>
                <a:gd name="connsiteY457" fmla="*/ 21291 h 795676"/>
                <a:gd name="connsiteX458" fmla="*/ 458526 w 1471018"/>
                <a:gd name="connsiteY458" fmla="*/ 45596 h 795676"/>
                <a:gd name="connsiteX459" fmla="*/ 434225 w 1471018"/>
                <a:gd name="connsiteY459" fmla="*/ 39520 h 795676"/>
                <a:gd name="connsiteX460" fmla="*/ 440301 w 1471018"/>
                <a:gd name="connsiteY460" fmla="*/ 12177 h 795676"/>
                <a:gd name="connsiteX461" fmla="*/ 451312 w 1471018"/>
                <a:gd name="connsiteY461" fmla="*/ 8759 h 795676"/>
                <a:gd name="connsiteX462" fmla="*/ 1049824 w 1471018"/>
                <a:gd name="connsiteY462" fmla="*/ 0 h 795676"/>
                <a:gd name="connsiteX463" fmla="*/ 1083563 w 1471018"/>
                <a:gd name="connsiteY463" fmla="*/ 0 h 795676"/>
                <a:gd name="connsiteX464" fmla="*/ 1083987 w 1471018"/>
                <a:gd name="connsiteY464" fmla="*/ 2304 h 795676"/>
                <a:gd name="connsiteX465" fmla="*/ 1075253 w 1471018"/>
                <a:gd name="connsiteY465" fmla="*/ 12178 h 795676"/>
                <a:gd name="connsiteX466" fmla="*/ 1050948 w 1471018"/>
                <a:gd name="connsiteY466" fmla="*/ 6102 h 795676"/>
                <a:gd name="connsiteX467" fmla="*/ 773962 w 1471018"/>
                <a:gd name="connsiteY467" fmla="*/ 0 h 795676"/>
                <a:gd name="connsiteX468" fmla="*/ 806875 w 1471018"/>
                <a:gd name="connsiteY468" fmla="*/ 0 h 795676"/>
                <a:gd name="connsiteX469" fmla="*/ 798790 w 1471018"/>
                <a:gd name="connsiteY469" fmla="*/ 9140 h 795676"/>
                <a:gd name="connsiteX470" fmla="*/ 774485 w 1471018"/>
                <a:gd name="connsiteY470" fmla="*/ 3064 h 795676"/>
                <a:gd name="connsiteX471" fmla="*/ 659033 w 1471018"/>
                <a:gd name="connsiteY471" fmla="*/ 0 h 795676"/>
                <a:gd name="connsiteX472" fmla="*/ 688741 w 1471018"/>
                <a:gd name="connsiteY472" fmla="*/ 0 h 795676"/>
                <a:gd name="connsiteX473" fmla="*/ 683343 w 1471018"/>
                <a:gd name="connsiteY473" fmla="*/ 6102 h 795676"/>
                <a:gd name="connsiteX474" fmla="*/ 659038 w 1471018"/>
                <a:gd name="connsiteY474" fmla="*/ 26 h 795676"/>
                <a:gd name="connsiteX475" fmla="*/ 558807 w 1471018"/>
                <a:gd name="connsiteY475" fmla="*/ 0 h 795676"/>
                <a:gd name="connsiteX476" fmla="*/ 589125 w 1471018"/>
                <a:gd name="connsiteY476" fmla="*/ 0 h 795676"/>
                <a:gd name="connsiteX477" fmla="*/ 589163 w 1471018"/>
                <a:gd name="connsiteY477" fmla="*/ 25 h 795676"/>
                <a:gd name="connsiteX478" fmla="*/ 583087 w 1471018"/>
                <a:gd name="connsiteY478" fmla="*/ 24330 h 795676"/>
                <a:gd name="connsiteX479" fmla="*/ 558782 w 1471018"/>
                <a:gd name="connsiteY479" fmla="*/ 18254 h 795676"/>
                <a:gd name="connsiteX480" fmla="*/ 556124 w 1471018"/>
                <a:gd name="connsiteY480" fmla="*/ 2683 h 795676"/>
                <a:gd name="connsiteX481" fmla="*/ 189731 w 1471018"/>
                <a:gd name="connsiteY481" fmla="*/ 0 h 795676"/>
                <a:gd name="connsiteX482" fmla="*/ 223240 w 1471018"/>
                <a:gd name="connsiteY482" fmla="*/ 0 h 795676"/>
                <a:gd name="connsiteX483" fmla="*/ 224224 w 1471018"/>
                <a:gd name="connsiteY483" fmla="*/ 5342 h 795676"/>
                <a:gd name="connsiteX484" fmla="*/ 215490 w 1471018"/>
                <a:gd name="connsiteY484" fmla="*/ 15216 h 795676"/>
                <a:gd name="connsiteX485" fmla="*/ 191185 w 1471018"/>
                <a:gd name="connsiteY485" fmla="*/ 9140 h 795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</a:cxnLst>
              <a:rect l="l" t="t" r="r" b="b"/>
              <a:pathLst>
                <a:path w="1471018" h="795676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690627A-2968-CC15-6749-CAE84EFCEA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16200000">
            <a:off x="-1325880" y="1947672"/>
            <a:ext cx="5961888" cy="2788920"/>
          </a:xfrm>
        </p:spPr>
        <p:txBody>
          <a:bodyPr anchor="ctr">
            <a:normAutofit/>
          </a:bodyPr>
          <a:lstStyle/>
          <a:p>
            <a:r>
              <a:rPr lang="en-US" sz="4800">
                <a:solidFill>
                  <a:schemeClr val="bg1"/>
                </a:solidFill>
              </a:rPr>
              <a:t>Leviticus – Big Ideas</a:t>
            </a:r>
          </a:p>
        </p:txBody>
      </p:sp>
      <p:graphicFrame>
        <p:nvGraphicFramePr>
          <p:cNvPr id="26" name="Content Placeholder 2">
            <a:extLst>
              <a:ext uri="{FF2B5EF4-FFF2-40B4-BE49-F238E27FC236}">
                <a16:creationId xmlns:a16="http://schemas.microsoft.com/office/drawing/2014/main" id="{D3FEAB29-987F-4015-8579-A2C1AA2ECF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34332387"/>
              </p:ext>
            </p:extLst>
          </p:nvPr>
        </p:nvGraphicFramePr>
        <p:xfrm>
          <a:off x="3794296" y="288758"/>
          <a:ext cx="7559504" cy="62852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9988147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3B021B3-DE93-4AB7-8A18-CF5F1CED8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A068D85-60B0-91F3-D7CC-754F5193AB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256032"/>
            <a:ext cx="10506456" cy="1014984"/>
          </a:xfrm>
        </p:spPr>
        <p:txBody>
          <a:bodyPr anchor="b">
            <a:normAutofit/>
          </a:bodyPr>
          <a:lstStyle/>
          <a:p>
            <a:r>
              <a:rPr lang="en-US" dirty="0"/>
              <a:t>What is a Sacrifice?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1634502"/>
            <a:ext cx="1045159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1538176"/>
            <a:ext cx="1873457" cy="1098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709E0AF-741E-6BE2-BA3E-FA0C7E9AAE7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5121137"/>
              </p:ext>
            </p:extLst>
          </p:nvPr>
        </p:nvGraphicFramePr>
        <p:xfrm>
          <a:off x="838200" y="1926266"/>
          <a:ext cx="10515600" cy="4357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787898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A14707-B535-419A-C561-C5104BAA6A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Sacrifices in the Bible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39C5AD-C2A2-6396-8C9D-656B35471D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US" dirty="0"/>
              <a:t>Voluntary-  :given freely to God </a:t>
            </a:r>
          </a:p>
          <a:p>
            <a:pPr lvl="1"/>
            <a:r>
              <a:rPr lang="en-US" dirty="0"/>
              <a:t>As a way of expressing gratitude - Genesis 8:20-22</a:t>
            </a:r>
          </a:p>
          <a:p>
            <a:pPr lvl="1"/>
            <a:r>
              <a:rPr lang="en-US" dirty="0"/>
              <a:t>Asking for something  - Judges11:30-31</a:t>
            </a:r>
          </a:p>
          <a:p>
            <a:pPr lvl="1"/>
            <a:r>
              <a:rPr lang="en-US" dirty="0"/>
              <a:t>Showing devotion - Genesis 4:3-4</a:t>
            </a:r>
          </a:p>
          <a:p>
            <a:pPr lvl="2"/>
            <a:r>
              <a:rPr lang="en-US" dirty="0"/>
              <a:t>During religious festivals and holidays - Lev. 23; Num. 28:26-31)</a:t>
            </a:r>
          </a:p>
          <a:p>
            <a:pPr marL="914400" lvl="2" indent="0">
              <a:buNone/>
            </a:pPr>
            <a:endParaRPr lang="en-US" dirty="0"/>
          </a:p>
          <a:p>
            <a:r>
              <a:rPr lang="en-US" dirty="0"/>
              <a:t>Compulsory offerings - sacrifices that are required when the offeror has sinned or has become “impure” in some way. </a:t>
            </a:r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40430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7519</TotalTime>
  <Words>666</Words>
  <Application>Microsoft Macintosh PowerPoint</Application>
  <PresentationFormat>Widescreen</PresentationFormat>
  <Paragraphs>78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Aptos</vt:lpstr>
      <vt:lpstr>Aptos Display</vt:lpstr>
      <vt:lpstr>Arial</vt:lpstr>
      <vt:lpstr>Calibri</vt:lpstr>
      <vt:lpstr>Office Theme</vt:lpstr>
      <vt:lpstr>Leviticus</vt:lpstr>
      <vt:lpstr>Time Together</vt:lpstr>
      <vt:lpstr>“Elevator Pitch” – Genesis and Exodus</vt:lpstr>
      <vt:lpstr>PowerPoint Presentation</vt:lpstr>
      <vt:lpstr>Leviticus: Relationships</vt:lpstr>
      <vt:lpstr>Leviticus: Relationships</vt:lpstr>
      <vt:lpstr>Leviticus – Big Ideas</vt:lpstr>
      <vt:lpstr>What is a Sacrifice?</vt:lpstr>
      <vt:lpstr>Sacrifices in the Bible</vt:lpstr>
      <vt:lpstr>Digging into the Scripture: Which Offering Do You Bring?</vt:lpstr>
      <vt:lpstr>The day of atonement – Leviticus 16</vt:lpstr>
      <vt:lpstr>The ’Scapegoat’ </vt:lpstr>
      <vt:lpstr>Holiness and Holiness Code - Leviticus 17-26 </vt:lpstr>
      <vt:lpstr>Leviticus Outline</vt:lpstr>
      <vt:lpstr>“Leviticus Headlines” Activity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Geomon Georg</dc:creator>
  <cp:lastModifiedBy>Geomon Georg</cp:lastModifiedBy>
  <cp:revision>1</cp:revision>
  <dcterms:created xsi:type="dcterms:W3CDTF">2026-03-02T17:55:36Z</dcterms:created>
  <dcterms:modified xsi:type="dcterms:W3CDTF">2026-03-07T23:14:56Z</dcterms:modified>
</cp:coreProperties>
</file>